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64" r:id="rId3"/>
    <p:sldId id="258" r:id="rId4"/>
    <p:sldId id="259" r:id="rId5"/>
    <p:sldId id="265" r:id="rId6"/>
    <p:sldId id="266" r:id="rId7"/>
    <p:sldId id="260" r:id="rId8"/>
    <p:sldId id="267" r:id="rId9"/>
    <p:sldId id="268" r:id="rId10"/>
    <p:sldId id="269" r:id="rId11"/>
    <p:sldId id="261" r:id="rId12"/>
    <p:sldId id="262" r:id="rId13"/>
    <p:sldId id="289" r:id="rId14"/>
    <p:sldId id="287" r:id="rId15"/>
    <p:sldId id="270" r:id="rId16"/>
    <p:sldId id="263" r:id="rId17"/>
    <p:sldId id="272" r:id="rId18"/>
    <p:sldId id="273" r:id="rId19"/>
    <p:sldId id="274" r:id="rId20"/>
    <p:sldId id="275" r:id="rId21"/>
    <p:sldId id="276" r:id="rId22"/>
    <p:sldId id="286" r:id="rId23"/>
    <p:sldId id="278" r:id="rId24"/>
    <p:sldId id="279" r:id="rId25"/>
    <p:sldId id="280" r:id="rId26"/>
    <p:sldId id="277" r:id="rId27"/>
    <p:sldId id="281" r:id="rId28"/>
    <p:sldId id="288" r:id="rId29"/>
    <p:sldId id="282" r:id="rId30"/>
    <p:sldId id="283" r:id="rId31"/>
    <p:sldId id="284" r:id="rId32"/>
    <p:sldId id="285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4124"/>
    <a:srgbClr val="A7EA52"/>
    <a:srgbClr val="414563"/>
    <a:srgbClr val="BD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01D2-3485-4E77-B07D-19C93ABB4B64}" type="datetimeFigureOut">
              <a:rPr lang="de-CH" smtClean="0"/>
              <a:t>14.04.2021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5CE1-AC6D-4826-AEB0-531D14BC00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8865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01D2-3485-4E77-B07D-19C93ABB4B64}" type="datetimeFigureOut">
              <a:rPr lang="de-CH" smtClean="0"/>
              <a:t>14.04.2021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5CE1-AC6D-4826-AEB0-531D14BC00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3725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01D2-3485-4E77-B07D-19C93ABB4B64}" type="datetimeFigureOut">
              <a:rPr lang="de-CH" smtClean="0"/>
              <a:t>14.04.2021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5CE1-AC6D-4826-AEB0-531D14BC00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1106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01D2-3485-4E77-B07D-19C93ABB4B64}" type="datetimeFigureOut">
              <a:rPr lang="de-CH" smtClean="0"/>
              <a:t>14.04.2021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5CE1-AC6D-4826-AEB0-531D14BC00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470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01D2-3485-4E77-B07D-19C93ABB4B64}" type="datetimeFigureOut">
              <a:rPr lang="de-CH" smtClean="0"/>
              <a:t>14.04.2021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5CE1-AC6D-4826-AEB0-531D14BC00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213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01D2-3485-4E77-B07D-19C93ABB4B64}" type="datetimeFigureOut">
              <a:rPr lang="de-CH" smtClean="0"/>
              <a:t>14.04.2021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5CE1-AC6D-4826-AEB0-531D14BC00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80789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01D2-3485-4E77-B07D-19C93ABB4B64}" type="datetimeFigureOut">
              <a:rPr lang="de-CH" smtClean="0"/>
              <a:t>14.04.2021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5CE1-AC6D-4826-AEB0-531D14BC00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89314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01D2-3485-4E77-B07D-19C93ABB4B64}" type="datetimeFigureOut">
              <a:rPr lang="de-CH" smtClean="0"/>
              <a:t>14.04.2021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5CE1-AC6D-4826-AEB0-531D14BC00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9500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01D2-3485-4E77-B07D-19C93ABB4B64}" type="datetimeFigureOut">
              <a:rPr lang="de-CH" smtClean="0"/>
              <a:t>14.04.2021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5CE1-AC6D-4826-AEB0-531D14BC00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85355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01D2-3485-4E77-B07D-19C93ABB4B64}" type="datetimeFigureOut">
              <a:rPr lang="de-CH" smtClean="0"/>
              <a:t>14.04.2021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3295CE1-AC6D-4826-AEB0-531D14BC00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59421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01D2-3485-4E77-B07D-19C93ABB4B64}" type="datetimeFigureOut">
              <a:rPr lang="de-CH" smtClean="0"/>
              <a:t>14.04.2021</a:t>
            </a:fld>
            <a:endParaRPr lang="de-C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5CE1-AC6D-4826-AEB0-531D14BC00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517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06F01D2-3485-4E77-B07D-19C93ABB4B64}" type="datetimeFigureOut">
              <a:rPr lang="de-CH" smtClean="0"/>
              <a:t>14.04.2021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23295CE1-AC6D-4826-AEB0-531D14BC00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46045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0.png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0.png"/><Relationship Id="rId5" Type="http://schemas.openxmlformats.org/officeDocument/2006/relationships/image" Target="../media/image11.png"/><Relationship Id="rId10" Type="http://schemas.openxmlformats.org/officeDocument/2006/relationships/image" Target="../media/image26.png"/><Relationship Id="rId4" Type="http://schemas.openxmlformats.org/officeDocument/2006/relationships/image" Target="../media/image24.png"/><Relationship Id="rId9" Type="http://schemas.openxmlformats.org/officeDocument/2006/relationships/image" Target="../media/image25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D07781E-7650-4740-A357-B7911C4219C5}"/>
              </a:ext>
            </a:extLst>
          </p:cNvPr>
          <p:cNvSpPr txBox="1"/>
          <p:nvPr/>
        </p:nvSpPr>
        <p:spPr>
          <a:xfrm>
            <a:off x="3490404" y="2367171"/>
            <a:ext cx="50854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600" dirty="0">
                <a:latin typeface="Berlin Sans FB Demi" panose="020E0802020502020306" pitchFamily="34" charset="0"/>
              </a:rPr>
              <a:t>The Fashion Game</a:t>
            </a:r>
          </a:p>
        </p:txBody>
      </p:sp>
    </p:spTree>
    <p:extLst>
      <p:ext uri="{BB962C8B-B14F-4D97-AF65-F5344CB8AC3E}">
        <p14:creationId xmlns:p14="http://schemas.microsoft.com/office/powerpoint/2010/main" val="413189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05CE54CA-0980-44E3-96CC-4DF8793E8312}"/>
              </a:ext>
            </a:extLst>
          </p:cNvPr>
          <p:cNvSpPr txBox="1"/>
          <p:nvPr/>
        </p:nvSpPr>
        <p:spPr>
          <a:xfrm>
            <a:off x="618836" y="655783"/>
            <a:ext cx="33343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dirty="0" err="1">
                <a:solidFill>
                  <a:srgbClr val="BD0303"/>
                </a:solidFill>
              </a:rPr>
              <a:t>Rebel</a:t>
            </a:r>
            <a:endParaRPr lang="de-CH" sz="5400" dirty="0">
              <a:solidFill>
                <a:srgbClr val="BD0303"/>
              </a:solidFill>
            </a:endParaRPr>
          </a:p>
          <a:p>
            <a:r>
              <a:rPr lang="de-CH" sz="5400" dirty="0" err="1">
                <a:solidFill>
                  <a:schemeClr val="accent3"/>
                </a:solidFill>
              </a:rPr>
              <a:t>Conformist</a:t>
            </a:r>
            <a:endParaRPr lang="de-CH" sz="5400" dirty="0">
              <a:solidFill>
                <a:schemeClr val="accent3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F1CC394-D9A3-4927-A3C4-23E801312C93}"/>
              </a:ext>
            </a:extLst>
          </p:cNvPr>
          <p:cNvSpPr/>
          <p:nvPr/>
        </p:nvSpPr>
        <p:spPr>
          <a:xfrm>
            <a:off x="4996872" y="2817091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6B0ED1A-1424-4779-8F1E-B13F3807823E}"/>
              </a:ext>
            </a:extLst>
          </p:cNvPr>
          <p:cNvSpPr/>
          <p:nvPr/>
        </p:nvSpPr>
        <p:spPr>
          <a:xfrm>
            <a:off x="5929744" y="4770582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dirty="0"/>
              <a:t>0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650BE077-95A6-4590-B96A-39A59FCB3078}"/>
              </a:ext>
            </a:extLst>
          </p:cNvPr>
          <p:cNvSpPr/>
          <p:nvPr/>
        </p:nvSpPr>
        <p:spPr>
          <a:xfrm>
            <a:off x="6705599" y="1911927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/>
              <a:t>0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2012707B-DA62-4D96-8DAF-F79E4C803A3B}"/>
              </a:ext>
            </a:extLst>
          </p:cNvPr>
          <p:cNvSpPr/>
          <p:nvPr/>
        </p:nvSpPr>
        <p:spPr>
          <a:xfrm>
            <a:off x="8520545" y="3027218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/>
              <a:t>0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57BE475-DDAF-4456-BDC3-68C1E49D8EA3}"/>
              </a:ext>
            </a:extLst>
          </p:cNvPr>
          <p:cNvSpPr/>
          <p:nvPr/>
        </p:nvSpPr>
        <p:spPr>
          <a:xfrm>
            <a:off x="6562435" y="3428999"/>
            <a:ext cx="775855" cy="8035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dirty="0"/>
              <a:t>1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7357C630-0B26-4706-9061-09AB29C3A07A}"/>
              </a:ext>
            </a:extLst>
          </p:cNvPr>
          <p:cNvCxnSpPr>
            <a:cxnSpLocks/>
            <a:stCxn id="10" idx="2"/>
            <a:endCxn id="6" idx="5"/>
          </p:cNvCxnSpPr>
          <p:nvPr/>
        </p:nvCxnSpPr>
        <p:spPr>
          <a:xfrm flipH="1" flipV="1">
            <a:off x="5659106" y="3502975"/>
            <a:ext cx="903329" cy="327806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14E47C29-433D-4652-B059-627FEB8D86A4}"/>
              </a:ext>
            </a:extLst>
          </p:cNvPr>
          <p:cNvCxnSpPr>
            <a:cxnSpLocks/>
            <a:stCxn id="10" idx="3"/>
            <a:endCxn id="7" idx="7"/>
          </p:cNvCxnSpPr>
          <p:nvPr/>
        </p:nvCxnSpPr>
        <p:spPr>
          <a:xfrm flipH="1">
            <a:off x="6591978" y="4114883"/>
            <a:ext cx="84078" cy="773378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4A65828D-F9FD-4F59-9170-71243F988756}"/>
              </a:ext>
            </a:extLst>
          </p:cNvPr>
          <p:cNvCxnSpPr>
            <a:cxnSpLocks/>
            <a:stCxn id="9" idx="2"/>
            <a:endCxn id="10" idx="6"/>
          </p:cNvCxnSpPr>
          <p:nvPr/>
        </p:nvCxnSpPr>
        <p:spPr>
          <a:xfrm flipH="1">
            <a:off x="7338290" y="3429000"/>
            <a:ext cx="1182255" cy="40178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5984082C-B340-49F0-B557-9B3539357BA4}"/>
              </a:ext>
            </a:extLst>
          </p:cNvPr>
          <p:cNvCxnSpPr>
            <a:cxnSpLocks/>
            <a:stCxn id="8" idx="4"/>
            <a:endCxn id="10" idx="0"/>
          </p:cNvCxnSpPr>
          <p:nvPr/>
        </p:nvCxnSpPr>
        <p:spPr>
          <a:xfrm flipH="1">
            <a:off x="6950363" y="2715490"/>
            <a:ext cx="143164" cy="71350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711BF646-49C2-45E8-B5AF-7F3D206C3CC0}"/>
              </a:ext>
            </a:extLst>
          </p:cNvPr>
          <p:cNvSpPr txBox="1"/>
          <p:nvPr/>
        </p:nvSpPr>
        <p:spPr>
          <a:xfrm>
            <a:off x="858982" y="4682836"/>
            <a:ext cx="3001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dirty="0"/>
              <a:t>S = {0,1}</a:t>
            </a:r>
          </a:p>
        </p:txBody>
      </p:sp>
      <p:sp>
        <p:nvSpPr>
          <p:cNvPr id="3" name="Pfeil: nach oben 2">
            <a:extLst>
              <a:ext uri="{FF2B5EF4-FFF2-40B4-BE49-F238E27FC236}">
                <a16:creationId xmlns:a16="http://schemas.microsoft.com/office/drawing/2014/main" id="{151AC57A-17E7-4FC4-AD95-F3E7114DB132}"/>
              </a:ext>
            </a:extLst>
          </p:cNvPr>
          <p:cNvSpPr/>
          <p:nvPr/>
        </p:nvSpPr>
        <p:spPr>
          <a:xfrm rot="12327068">
            <a:off x="7305963" y="1071938"/>
            <a:ext cx="350982" cy="803563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4" name="Pfeil: nach oben 13">
            <a:extLst>
              <a:ext uri="{FF2B5EF4-FFF2-40B4-BE49-F238E27FC236}">
                <a16:creationId xmlns:a16="http://schemas.microsoft.com/office/drawing/2014/main" id="{FB16BCC9-3BE4-4F58-9272-C9BFC3022C57}"/>
              </a:ext>
            </a:extLst>
          </p:cNvPr>
          <p:cNvSpPr/>
          <p:nvPr/>
        </p:nvSpPr>
        <p:spPr>
          <a:xfrm rot="21108589">
            <a:off x="8889971" y="3929952"/>
            <a:ext cx="350982" cy="803563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5" name="Pfeil: nach oben 14">
            <a:extLst>
              <a:ext uri="{FF2B5EF4-FFF2-40B4-BE49-F238E27FC236}">
                <a16:creationId xmlns:a16="http://schemas.microsoft.com/office/drawing/2014/main" id="{E725B222-9EB5-40A3-A715-58D19579AE15}"/>
              </a:ext>
            </a:extLst>
          </p:cNvPr>
          <p:cNvSpPr/>
          <p:nvPr/>
        </p:nvSpPr>
        <p:spPr>
          <a:xfrm rot="16874498">
            <a:off x="7083312" y="4953934"/>
            <a:ext cx="350982" cy="803563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1703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Untertitel 2">
                <a:extLst>
                  <a:ext uri="{FF2B5EF4-FFF2-40B4-BE49-F238E27FC236}">
                    <a16:creationId xmlns:a16="http://schemas.microsoft.com/office/drawing/2014/main" id="{E4358E8F-DC5E-4CFD-8CB1-924A4FDACD9D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110859" y="429202"/>
                <a:ext cx="9529432" cy="762289"/>
              </a:xfrm>
            </p:spPr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</a:rPr>
                  <a:t>p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b="0" i="1" smtClean="0">
                                <a:effectLst/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de-CH" b="0" i="1" smtClean="0">
                                <a:effectLst/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  <m:r>
                          <a:rPr lang="de-CH" b="0" i="1" smtClean="0">
                            <a:effectLst/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CH" b="0" i="1" smtClean="0">
                            <a:effectLst/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de-CH" b="0" i="1" smtClean="0">
                            <a:effectLst/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de-CH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de-CH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CH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de-CH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</a:rPr>
                  <a:t> =&gt; PNE exists</a:t>
                </a:r>
                <a:endParaRPr lang="de-CH" dirty="0"/>
              </a:p>
            </p:txBody>
          </p:sp>
        </mc:Choice>
        <mc:Fallback xmlns="">
          <p:sp>
            <p:nvSpPr>
              <p:cNvPr id="3" name="Untertitel 2">
                <a:extLst>
                  <a:ext uri="{FF2B5EF4-FFF2-40B4-BE49-F238E27FC236}">
                    <a16:creationId xmlns:a16="http://schemas.microsoft.com/office/drawing/2014/main" id="{E4358E8F-DC5E-4CFD-8CB1-924A4FDACD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110859" y="429202"/>
                <a:ext cx="9529432" cy="762289"/>
              </a:xfrm>
              <a:blipFill>
                <a:blip r:embed="rId2"/>
                <a:stretch>
                  <a:fillRect t="-21600"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lipse 3">
            <a:extLst>
              <a:ext uri="{FF2B5EF4-FFF2-40B4-BE49-F238E27FC236}">
                <a16:creationId xmlns:a16="http://schemas.microsoft.com/office/drawing/2014/main" id="{D4B558DE-58C5-477E-AFD4-5A4BB77B6AA3}"/>
              </a:ext>
            </a:extLst>
          </p:cNvPr>
          <p:cNvSpPr/>
          <p:nvPr/>
        </p:nvSpPr>
        <p:spPr>
          <a:xfrm>
            <a:off x="2198255" y="2401452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/>
              <a:t>0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4725D71-0D7F-4A98-83A9-1C5EF7B12E00}"/>
              </a:ext>
            </a:extLst>
          </p:cNvPr>
          <p:cNvSpPr/>
          <p:nvPr/>
        </p:nvSpPr>
        <p:spPr>
          <a:xfrm>
            <a:off x="8954653" y="2401453"/>
            <a:ext cx="775855" cy="8035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C21E52A-C8F4-4D57-97CC-EF65427C999B}"/>
                  </a:ext>
                </a:extLst>
              </p:cNvPr>
              <p:cNvSpPr txBox="1"/>
              <p:nvPr/>
            </p:nvSpPr>
            <p:spPr>
              <a:xfrm>
                <a:off x="1413163" y="3805319"/>
                <a:ext cx="23460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de-CH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de-CH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CH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de-CH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de-CH" dirty="0"/>
                  <a:t> -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de-CH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  <m:r>
                          <a:rPr lang="de-CH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CH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de-CH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de-CH" dirty="0"/>
                  <a:t> </a:t>
                </a:r>
                <a14:m>
                  <m:oMath xmlns:m="http://schemas.openxmlformats.org/officeDocument/2006/math">
                    <m:r>
                      <a:rPr lang="de-CH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de-CH" dirty="0"/>
                  <a:t> 0 </a:t>
                </a: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C21E52A-C8F4-4D57-97CC-EF65427C9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163" y="3805319"/>
                <a:ext cx="2346038" cy="369332"/>
              </a:xfrm>
              <a:prstGeom prst="rect">
                <a:avLst/>
              </a:prstGeom>
              <a:blipFill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4ED79CC-EC09-41E6-8113-A74F407DD43C}"/>
                  </a:ext>
                </a:extLst>
              </p:cNvPr>
              <p:cNvSpPr txBox="1"/>
              <p:nvPr/>
            </p:nvSpPr>
            <p:spPr>
              <a:xfrm>
                <a:off x="8169561" y="3805319"/>
                <a:ext cx="23460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de-CH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de-CH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CH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de-CH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de-CH" dirty="0"/>
                  <a:t> -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de-CH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  <m:r>
                          <a:rPr lang="de-CH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CH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de-CH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de-CH" dirty="0"/>
                  <a:t> </a:t>
                </a:r>
                <a14:m>
                  <m:oMath xmlns:m="http://schemas.openxmlformats.org/officeDocument/2006/math">
                    <m:r>
                      <a:rPr lang="de-CH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de-CH" dirty="0"/>
                  <a:t> 0 </a:t>
                </a: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4ED79CC-EC09-41E6-8113-A74F407DD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9561" y="3805319"/>
                <a:ext cx="2346038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F82B34F-5B8D-48B3-BA87-CC4DE90343F3}"/>
                  </a:ext>
                </a:extLst>
              </p:cNvPr>
              <p:cNvSpPr txBox="1"/>
              <p:nvPr/>
            </p:nvSpPr>
            <p:spPr>
              <a:xfrm>
                <a:off x="4378035" y="4936402"/>
                <a:ext cx="34359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CH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1.  </m:t>
                      </m:r>
                      <m:r>
                        <a:rPr lang="de-CH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de-CH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CH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de-CH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de-CH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de-CH" sz="28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de-CH" sz="28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de-CH" sz="28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de-CH" sz="28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,1)</m:t>
                      </m:r>
                    </m:oMath>
                  </m:oMathPara>
                </a14:m>
                <a:endParaRPr lang="de-CH" sz="28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F82B34F-5B8D-48B3-BA87-CC4DE90343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035" y="4936402"/>
                <a:ext cx="343592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45DBEFBD-B8B4-440F-8F26-EDD3F9AC4A02}"/>
                  </a:ext>
                </a:extLst>
              </p:cNvPr>
              <p:cNvSpPr txBox="1"/>
              <p:nvPr/>
            </p:nvSpPr>
            <p:spPr>
              <a:xfrm>
                <a:off x="4102155" y="5674729"/>
                <a:ext cx="39876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CH" sz="28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de-CH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CH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de-CH" sz="2800" i="1" dirty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de-CH" sz="2800" b="0" i="1" dirty="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 ↔</m:t>
                      </m:r>
                      <m:r>
                        <a:rPr lang="de-CH" sz="2800" b="0" i="1" dirty="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de-CH" sz="2800" b="0" i="1" dirty="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CH" sz="2800" b="0" i="1" dirty="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</m:t>
                      </m:r>
                      <m:r>
                        <a:rPr lang="de-CH" sz="2800" b="0" i="1" dirty="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CH" sz="2800" b="0" i="1" dirty="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𝑠𝑡𝑎𝑏𝑙𝑒</m:t>
                      </m:r>
                    </m:oMath>
                  </m:oMathPara>
                </a14:m>
                <a:endParaRPr lang="de-CH" sz="28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45DBEFBD-B8B4-440F-8F26-EDD3F9AC4A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155" y="5674729"/>
                <a:ext cx="398768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723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60C3AF27-F845-4FE3-A66F-0289E8610D87}"/>
              </a:ext>
            </a:extLst>
          </p:cNvPr>
          <p:cNvSpPr txBox="1"/>
          <p:nvPr/>
        </p:nvSpPr>
        <p:spPr>
          <a:xfrm>
            <a:off x="1930399" y="334757"/>
            <a:ext cx="83312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AutoNum type="romanUcParenBoth"/>
            </a:pPr>
            <a:r>
              <a:rPr lang="en-US" sz="2800" dirty="0">
                <a:effectLst/>
                <a:latin typeface="Times New Roman" panose="02020603050405020304" pitchFamily="18" charset="0"/>
              </a:rPr>
              <a:t>Bipartite graph, </a:t>
            </a:r>
          </a:p>
          <a:p>
            <a:pPr marL="571500" indent="-571500">
              <a:buAutoNum type="romanUcParenBoth"/>
            </a:pPr>
            <a:r>
              <a:rPr lang="en-US" sz="2800" dirty="0">
                <a:effectLst/>
                <a:latin typeface="Times New Roman" panose="02020603050405020304" pitchFamily="18" charset="0"/>
              </a:rPr>
              <a:t>rebels and conformists separated, </a:t>
            </a:r>
          </a:p>
          <a:p>
            <a:pPr marL="571500" indent="-571500">
              <a:buAutoNum type="romanUcParenBoth"/>
            </a:pPr>
            <a:r>
              <a:rPr lang="en-US" sz="2800" dirty="0">
                <a:effectLst/>
                <a:latin typeface="Times New Roman" panose="02020603050405020304" pitchFamily="18" charset="0"/>
              </a:rPr>
              <a:t> one agent has odd degree </a:t>
            </a:r>
            <a:br>
              <a:rPr lang="en-US" sz="2800" dirty="0">
                <a:effectLst/>
                <a:latin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</a:rPr>
              <a:t>=&gt; no PNE exists</a:t>
            </a:r>
            <a:endParaRPr lang="de-CH" sz="2800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2F598AF-C653-42F4-A846-050BE8B24E2E}"/>
              </a:ext>
            </a:extLst>
          </p:cNvPr>
          <p:cNvSpPr/>
          <p:nvPr/>
        </p:nvSpPr>
        <p:spPr>
          <a:xfrm>
            <a:off x="4336465" y="2768597"/>
            <a:ext cx="775855" cy="8035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3372E0B-718D-4735-8EFB-1FAE22EDF109}"/>
              </a:ext>
            </a:extLst>
          </p:cNvPr>
          <p:cNvSpPr/>
          <p:nvPr/>
        </p:nvSpPr>
        <p:spPr>
          <a:xfrm>
            <a:off x="4336466" y="5623295"/>
            <a:ext cx="775855" cy="8035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16372622-DE35-4E26-A67C-B7BBA0AAB641}"/>
              </a:ext>
            </a:extLst>
          </p:cNvPr>
          <p:cNvSpPr/>
          <p:nvPr/>
        </p:nvSpPr>
        <p:spPr>
          <a:xfrm>
            <a:off x="4336469" y="3720163"/>
            <a:ext cx="775855" cy="8035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F7C1F6A5-87DC-471A-97E4-695F29025940}"/>
              </a:ext>
            </a:extLst>
          </p:cNvPr>
          <p:cNvSpPr/>
          <p:nvPr/>
        </p:nvSpPr>
        <p:spPr>
          <a:xfrm>
            <a:off x="4336467" y="4671729"/>
            <a:ext cx="775855" cy="8035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C0A0B70B-D88F-4505-8185-1423475544B6}"/>
              </a:ext>
            </a:extLst>
          </p:cNvPr>
          <p:cNvSpPr/>
          <p:nvPr/>
        </p:nvSpPr>
        <p:spPr>
          <a:xfrm>
            <a:off x="7195125" y="2768596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0E6D1664-2BAF-4154-9CAC-E331C0D6BD0A}"/>
              </a:ext>
            </a:extLst>
          </p:cNvPr>
          <p:cNvSpPr/>
          <p:nvPr/>
        </p:nvSpPr>
        <p:spPr>
          <a:xfrm>
            <a:off x="7185887" y="3720162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C50EFE63-2F5B-4F23-B10E-1BB3050CA8E9}"/>
              </a:ext>
            </a:extLst>
          </p:cNvPr>
          <p:cNvSpPr/>
          <p:nvPr/>
        </p:nvSpPr>
        <p:spPr>
          <a:xfrm>
            <a:off x="7185885" y="5623294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EBE0FEB-2778-4FC3-BFA3-B7023B87F67E}"/>
              </a:ext>
            </a:extLst>
          </p:cNvPr>
          <p:cNvSpPr/>
          <p:nvPr/>
        </p:nvSpPr>
        <p:spPr>
          <a:xfrm>
            <a:off x="7185886" y="4671728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/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78277A13-852F-41D8-AC2E-06E73370DDA9}"/>
              </a:ext>
            </a:extLst>
          </p:cNvPr>
          <p:cNvCxnSpPr>
            <a:cxnSpLocks/>
            <a:stCxn id="9" idx="2"/>
            <a:endCxn id="5" idx="6"/>
          </p:cNvCxnSpPr>
          <p:nvPr/>
        </p:nvCxnSpPr>
        <p:spPr>
          <a:xfrm flipH="1">
            <a:off x="5112320" y="3170378"/>
            <a:ext cx="2082805" cy="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94819750-F5BC-4A85-98CB-3C5308E9BD20}"/>
              </a:ext>
            </a:extLst>
          </p:cNvPr>
          <p:cNvCxnSpPr>
            <a:cxnSpLocks/>
            <a:stCxn id="10" idx="2"/>
            <a:endCxn id="5" idx="6"/>
          </p:cNvCxnSpPr>
          <p:nvPr/>
        </p:nvCxnSpPr>
        <p:spPr>
          <a:xfrm flipH="1" flipV="1">
            <a:off x="5112320" y="3170379"/>
            <a:ext cx="2073567" cy="951565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D1CF2A45-2D0E-442C-8139-D86E2629B8C8}"/>
              </a:ext>
            </a:extLst>
          </p:cNvPr>
          <p:cNvCxnSpPr>
            <a:cxnSpLocks/>
            <a:stCxn id="12" idx="2"/>
            <a:endCxn id="5" idx="6"/>
          </p:cNvCxnSpPr>
          <p:nvPr/>
        </p:nvCxnSpPr>
        <p:spPr>
          <a:xfrm flipH="1" flipV="1">
            <a:off x="5112320" y="3170379"/>
            <a:ext cx="2073566" cy="190313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97521EE3-A9AA-4C68-84EB-3A7F1BC964FF}"/>
              </a:ext>
            </a:extLst>
          </p:cNvPr>
          <p:cNvCxnSpPr>
            <a:cxnSpLocks/>
            <a:stCxn id="10" idx="2"/>
            <a:endCxn id="8" idx="6"/>
          </p:cNvCxnSpPr>
          <p:nvPr/>
        </p:nvCxnSpPr>
        <p:spPr>
          <a:xfrm flipH="1">
            <a:off x="5112322" y="4121944"/>
            <a:ext cx="2073565" cy="951567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8D850E96-D578-4399-BCA6-F64961F4E11B}"/>
              </a:ext>
            </a:extLst>
          </p:cNvPr>
          <p:cNvCxnSpPr>
            <a:cxnSpLocks/>
            <a:stCxn id="11" idx="2"/>
            <a:endCxn id="7" idx="6"/>
          </p:cNvCxnSpPr>
          <p:nvPr/>
        </p:nvCxnSpPr>
        <p:spPr>
          <a:xfrm flipH="1" flipV="1">
            <a:off x="5112324" y="4121945"/>
            <a:ext cx="2073561" cy="190313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2ADFAD0-D4D0-4B69-A57F-48BC5219421F}"/>
              </a:ext>
            </a:extLst>
          </p:cNvPr>
          <p:cNvCxnSpPr>
            <a:cxnSpLocks/>
            <a:stCxn id="9" idx="2"/>
            <a:endCxn id="6" idx="6"/>
          </p:cNvCxnSpPr>
          <p:nvPr/>
        </p:nvCxnSpPr>
        <p:spPr>
          <a:xfrm flipH="1">
            <a:off x="5112321" y="3170378"/>
            <a:ext cx="2082804" cy="285469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A442AB16-C9B3-4360-A0D4-DD7C2DC4DD8C}"/>
              </a:ext>
            </a:extLst>
          </p:cNvPr>
          <p:cNvCxnSpPr>
            <a:cxnSpLocks/>
            <a:stCxn id="12" idx="2"/>
            <a:endCxn id="8" idx="6"/>
          </p:cNvCxnSpPr>
          <p:nvPr/>
        </p:nvCxnSpPr>
        <p:spPr>
          <a:xfrm flipH="1">
            <a:off x="5112322" y="5073510"/>
            <a:ext cx="2073564" cy="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A0D702FA-AA0E-4A3F-8395-EBD2878962CE}"/>
              </a:ext>
            </a:extLst>
          </p:cNvPr>
          <p:cNvCxnSpPr>
            <a:cxnSpLocks/>
            <a:stCxn id="11" idx="2"/>
            <a:endCxn id="6" idx="6"/>
          </p:cNvCxnSpPr>
          <p:nvPr/>
        </p:nvCxnSpPr>
        <p:spPr>
          <a:xfrm flipH="1">
            <a:off x="5112321" y="6025076"/>
            <a:ext cx="2073564" cy="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2AD47A90-1BEC-4560-9774-8A3E0E25EEA8}"/>
              </a:ext>
            </a:extLst>
          </p:cNvPr>
          <p:cNvCxnSpPr>
            <a:cxnSpLocks/>
            <a:stCxn id="10" idx="2"/>
            <a:endCxn id="7" idx="6"/>
          </p:cNvCxnSpPr>
          <p:nvPr/>
        </p:nvCxnSpPr>
        <p:spPr>
          <a:xfrm flipH="1">
            <a:off x="5112324" y="4121944"/>
            <a:ext cx="2073563" cy="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7ED8152B-D117-4286-9C18-444CB422FA1C}"/>
                  </a:ext>
                </a:extLst>
              </p:cNvPr>
              <p:cNvSpPr txBox="1"/>
              <p:nvPr/>
            </p:nvSpPr>
            <p:spPr>
              <a:xfrm>
                <a:off x="421633" y="3720162"/>
                <a:ext cx="34359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CH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1.  </m:t>
                      </m:r>
                      <m:r>
                        <a:rPr lang="de-CH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de-CH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CH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de-CH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de-CH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de-CH" sz="28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de-CH" sz="28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de-CH" sz="28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de-CH" sz="28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,1)</m:t>
                      </m:r>
                    </m:oMath>
                  </m:oMathPara>
                </a14:m>
                <a:endParaRPr lang="de-CH" sz="2800" dirty="0"/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7ED8152B-D117-4286-9C18-444CB422FA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33" y="3720162"/>
                <a:ext cx="343592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78AA70A5-0BC6-47B1-BFE1-A1A000F5E7B0}"/>
                  </a:ext>
                </a:extLst>
              </p:cNvPr>
              <p:cNvSpPr txBox="1"/>
              <p:nvPr/>
            </p:nvSpPr>
            <p:spPr>
              <a:xfrm>
                <a:off x="341733" y="4438098"/>
                <a:ext cx="3435929" cy="1185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CH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de-CH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</m:t>
                      </m:r>
                      <m:nary>
                        <m:naryPr>
                          <m:chr m:val="∑"/>
                          <m:supHide m:val="on"/>
                          <m:ctrlPr>
                            <a:rPr lang="de-CH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de-CH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∀</m:t>
                          </m:r>
                          <m:r>
                            <a:rPr lang="de-CH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  <m:sup/>
                        <m:e>
                          <m:r>
                            <a:rPr lang="de-CH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de-CH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de-CH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de-CH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de-CH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CH" sz="2800" dirty="0"/>
              </a:p>
            </p:txBody>
          </p:sp>
        </mc:Choice>
        <mc:Fallback xmlns="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78AA70A5-0BC6-47B1-BFE1-A1A000F5E7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33" y="4438098"/>
                <a:ext cx="3435929" cy="11851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Pfeil: nach oben 24">
            <a:extLst>
              <a:ext uri="{FF2B5EF4-FFF2-40B4-BE49-F238E27FC236}">
                <a16:creationId xmlns:a16="http://schemas.microsoft.com/office/drawing/2014/main" id="{F5291272-9877-47DD-9510-436F518185BE}"/>
              </a:ext>
            </a:extLst>
          </p:cNvPr>
          <p:cNvSpPr/>
          <p:nvPr/>
        </p:nvSpPr>
        <p:spPr>
          <a:xfrm rot="7401414">
            <a:off x="3728886" y="2250991"/>
            <a:ext cx="350982" cy="803563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0132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60C3AF27-F845-4FE3-A66F-0289E8610D87}"/>
              </a:ext>
            </a:extLst>
          </p:cNvPr>
          <p:cNvSpPr txBox="1"/>
          <p:nvPr/>
        </p:nvSpPr>
        <p:spPr>
          <a:xfrm>
            <a:off x="1930399" y="334757"/>
            <a:ext cx="83312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AutoNum type="romanUcParenBoth"/>
            </a:pPr>
            <a:r>
              <a:rPr lang="en-US" sz="2800" dirty="0">
                <a:effectLst/>
                <a:latin typeface="Times New Roman" panose="02020603050405020304" pitchFamily="18" charset="0"/>
              </a:rPr>
              <a:t>Bipartite graph, </a:t>
            </a:r>
          </a:p>
          <a:p>
            <a:pPr marL="571500" indent="-571500">
              <a:buAutoNum type="romanUcParenBoth"/>
            </a:pPr>
            <a:r>
              <a:rPr lang="en-US" sz="2800" dirty="0">
                <a:effectLst/>
                <a:latin typeface="Times New Roman" panose="02020603050405020304" pitchFamily="18" charset="0"/>
              </a:rPr>
              <a:t>rebels and conformists separated, </a:t>
            </a:r>
          </a:p>
          <a:p>
            <a:pPr marL="571500" indent="-571500">
              <a:buAutoNum type="romanUcParenBoth"/>
            </a:pPr>
            <a:r>
              <a:rPr lang="en-US" sz="2800" dirty="0">
                <a:effectLst/>
                <a:latin typeface="Times New Roman" panose="02020603050405020304" pitchFamily="18" charset="0"/>
              </a:rPr>
              <a:t> one agent has odd degree </a:t>
            </a:r>
            <a:br>
              <a:rPr lang="en-US" sz="2800" dirty="0">
                <a:effectLst/>
                <a:latin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</a:rPr>
              <a:t>=&gt; no PNE exists</a:t>
            </a:r>
            <a:endParaRPr lang="de-CH" sz="2800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2F598AF-C653-42F4-A846-050BE8B24E2E}"/>
              </a:ext>
            </a:extLst>
          </p:cNvPr>
          <p:cNvSpPr/>
          <p:nvPr/>
        </p:nvSpPr>
        <p:spPr>
          <a:xfrm>
            <a:off x="4336465" y="2768597"/>
            <a:ext cx="775855" cy="8035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3372E0B-718D-4735-8EFB-1FAE22EDF109}"/>
              </a:ext>
            </a:extLst>
          </p:cNvPr>
          <p:cNvSpPr/>
          <p:nvPr/>
        </p:nvSpPr>
        <p:spPr>
          <a:xfrm>
            <a:off x="4336466" y="5623295"/>
            <a:ext cx="775855" cy="8035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16372622-DE35-4E26-A67C-B7BBA0AAB641}"/>
              </a:ext>
            </a:extLst>
          </p:cNvPr>
          <p:cNvSpPr/>
          <p:nvPr/>
        </p:nvSpPr>
        <p:spPr>
          <a:xfrm>
            <a:off x="4336469" y="3720163"/>
            <a:ext cx="775855" cy="8035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F7C1F6A5-87DC-471A-97E4-695F29025940}"/>
              </a:ext>
            </a:extLst>
          </p:cNvPr>
          <p:cNvSpPr/>
          <p:nvPr/>
        </p:nvSpPr>
        <p:spPr>
          <a:xfrm>
            <a:off x="4336467" y="4671729"/>
            <a:ext cx="775855" cy="8035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C0A0B70B-D88F-4505-8185-1423475544B6}"/>
              </a:ext>
            </a:extLst>
          </p:cNvPr>
          <p:cNvSpPr/>
          <p:nvPr/>
        </p:nvSpPr>
        <p:spPr>
          <a:xfrm>
            <a:off x="7195125" y="2768596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0E6D1664-2BAF-4154-9CAC-E331C0D6BD0A}"/>
              </a:ext>
            </a:extLst>
          </p:cNvPr>
          <p:cNvSpPr/>
          <p:nvPr/>
        </p:nvSpPr>
        <p:spPr>
          <a:xfrm>
            <a:off x="7185887" y="3720162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C50EFE63-2F5B-4F23-B10E-1BB3050CA8E9}"/>
              </a:ext>
            </a:extLst>
          </p:cNvPr>
          <p:cNvSpPr/>
          <p:nvPr/>
        </p:nvSpPr>
        <p:spPr>
          <a:xfrm>
            <a:off x="7185885" y="5623294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EBE0FEB-2778-4FC3-BFA3-B7023B87F67E}"/>
              </a:ext>
            </a:extLst>
          </p:cNvPr>
          <p:cNvSpPr/>
          <p:nvPr/>
        </p:nvSpPr>
        <p:spPr>
          <a:xfrm>
            <a:off x="7185886" y="4671728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78277A13-852F-41D8-AC2E-06E73370DDA9}"/>
              </a:ext>
            </a:extLst>
          </p:cNvPr>
          <p:cNvCxnSpPr>
            <a:cxnSpLocks/>
            <a:stCxn id="9" idx="2"/>
            <a:endCxn id="5" idx="6"/>
          </p:cNvCxnSpPr>
          <p:nvPr/>
        </p:nvCxnSpPr>
        <p:spPr>
          <a:xfrm flipH="1">
            <a:off x="5112320" y="3170378"/>
            <a:ext cx="2082805" cy="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94819750-F5BC-4A85-98CB-3C5308E9BD20}"/>
              </a:ext>
            </a:extLst>
          </p:cNvPr>
          <p:cNvCxnSpPr>
            <a:cxnSpLocks/>
            <a:stCxn id="10" idx="2"/>
            <a:endCxn id="5" idx="6"/>
          </p:cNvCxnSpPr>
          <p:nvPr/>
        </p:nvCxnSpPr>
        <p:spPr>
          <a:xfrm flipH="1" flipV="1">
            <a:off x="5112320" y="3170379"/>
            <a:ext cx="2073567" cy="951565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D1CF2A45-2D0E-442C-8139-D86E2629B8C8}"/>
              </a:ext>
            </a:extLst>
          </p:cNvPr>
          <p:cNvCxnSpPr>
            <a:cxnSpLocks/>
            <a:stCxn id="12" idx="2"/>
            <a:endCxn id="5" idx="6"/>
          </p:cNvCxnSpPr>
          <p:nvPr/>
        </p:nvCxnSpPr>
        <p:spPr>
          <a:xfrm flipH="1" flipV="1">
            <a:off x="5112320" y="3170379"/>
            <a:ext cx="2073566" cy="190313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97521EE3-A9AA-4C68-84EB-3A7F1BC964FF}"/>
              </a:ext>
            </a:extLst>
          </p:cNvPr>
          <p:cNvCxnSpPr>
            <a:cxnSpLocks/>
            <a:stCxn id="10" idx="2"/>
            <a:endCxn id="8" idx="6"/>
          </p:cNvCxnSpPr>
          <p:nvPr/>
        </p:nvCxnSpPr>
        <p:spPr>
          <a:xfrm flipH="1">
            <a:off x="5112322" y="4121944"/>
            <a:ext cx="2073565" cy="951567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8D850E96-D578-4399-BCA6-F64961F4E11B}"/>
              </a:ext>
            </a:extLst>
          </p:cNvPr>
          <p:cNvCxnSpPr>
            <a:cxnSpLocks/>
            <a:stCxn id="11" idx="2"/>
            <a:endCxn id="7" idx="6"/>
          </p:cNvCxnSpPr>
          <p:nvPr/>
        </p:nvCxnSpPr>
        <p:spPr>
          <a:xfrm flipH="1" flipV="1">
            <a:off x="5112324" y="4121945"/>
            <a:ext cx="2073561" cy="190313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2ADFAD0-D4D0-4B69-A57F-48BC5219421F}"/>
              </a:ext>
            </a:extLst>
          </p:cNvPr>
          <p:cNvCxnSpPr>
            <a:cxnSpLocks/>
            <a:stCxn id="9" idx="2"/>
            <a:endCxn id="6" idx="6"/>
          </p:cNvCxnSpPr>
          <p:nvPr/>
        </p:nvCxnSpPr>
        <p:spPr>
          <a:xfrm flipH="1">
            <a:off x="5112321" y="3170378"/>
            <a:ext cx="2082804" cy="285469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A442AB16-C9B3-4360-A0D4-DD7C2DC4DD8C}"/>
              </a:ext>
            </a:extLst>
          </p:cNvPr>
          <p:cNvCxnSpPr>
            <a:cxnSpLocks/>
            <a:stCxn id="12" idx="2"/>
            <a:endCxn id="8" idx="6"/>
          </p:cNvCxnSpPr>
          <p:nvPr/>
        </p:nvCxnSpPr>
        <p:spPr>
          <a:xfrm flipH="1">
            <a:off x="5112322" y="5073510"/>
            <a:ext cx="2073564" cy="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A0D702FA-AA0E-4A3F-8395-EBD2878962CE}"/>
              </a:ext>
            </a:extLst>
          </p:cNvPr>
          <p:cNvCxnSpPr>
            <a:cxnSpLocks/>
            <a:stCxn id="11" idx="2"/>
            <a:endCxn id="6" idx="6"/>
          </p:cNvCxnSpPr>
          <p:nvPr/>
        </p:nvCxnSpPr>
        <p:spPr>
          <a:xfrm flipH="1">
            <a:off x="5112321" y="6025076"/>
            <a:ext cx="2073564" cy="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2AD47A90-1BEC-4560-9774-8A3E0E25EEA8}"/>
              </a:ext>
            </a:extLst>
          </p:cNvPr>
          <p:cNvCxnSpPr>
            <a:cxnSpLocks/>
            <a:stCxn id="10" idx="2"/>
            <a:endCxn id="7" idx="6"/>
          </p:cNvCxnSpPr>
          <p:nvPr/>
        </p:nvCxnSpPr>
        <p:spPr>
          <a:xfrm flipH="1">
            <a:off x="5112324" y="4121944"/>
            <a:ext cx="2073563" cy="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7ED8152B-D117-4286-9C18-444CB422FA1C}"/>
                  </a:ext>
                </a:extLst>
              </p:cNvPr>
              <p:cNvSpPr txBox="1"/>
              <p:nvPr/>
            </p:nvSpPr>
            <p:spPr>
              <a:xfrm>
                <a:off x="421633" y="3720162"/>
                <a:ext cx="34359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CH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1.  </m:t>
                      </m:r>
                      <m:r>
                        <a:rPr lang="de-CH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de-CH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CH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de-CH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de-CH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de-CH" sz="28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de-CH" sz="28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de-CH" sz="28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de-CH" sz="28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,1)</m:t>
                      </m:r>
                    </m:oMath>
                  </m:oMathPara>
                </a14:m>
                <a:endParaRPr lang="de-CH" sz="2800" dirty="0"/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7ED8152B-D117-4286-9C18-444CB422FA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33" y="3720162"/>
                <a:ext cx="343592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78AA70A5-0BC6-47B1-BFE1-A1A000F5E7B0}"/>
                  </a:ext>
                </a:extLst>
              </p:cNvPr>
              <p:cNvSpPr txBox="1"/>
              <p:nvPr/>
            </p:nvSpPr>
            <p:spPr>
              <a:xfrm>
                <a:off x="341733" y="4438098"/>
                <a:ext cx="3435929" cy="1185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CH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de-CH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</m:t>
                      </m:r>
                      <m:nary>
                        <m:naryPr>
                          <m:chr m:val="∑"/>
                          <m:supHide m:val="on"/>
                          <m:ctrlPr>
                            <a:rPr lang="de-CH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de-CH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∀</m:t>
                          </m:r>
                          <m:r>
                            <a:rPr lang="de-CH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  <m:sup/>
                        <m:e>
                          <m:r>
                            <a:rPr lang="de-CH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de-CH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de-CH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de-CH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de-CH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CH" sz="2800" dirty="0"/>
              </a:p>
            </p:txBody>
          </p:sp>
        </mc:Choice>
        <mc:Fallback xmlns="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78AA70A5-0BC6-47B1-BFE1-A1A000F5E7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33" y="4438098"/>
                <a:ext cx="3435929" cy="11851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Pfeil: nach oben 24">
            <a:extLst>
              <a:ext uri="{FF2B5EF4-FFF2-40B4-BE49-F238E27FC236}">
                <a16:creationId xmlns:a16="http://schemas.microsoft.com/office/drawing/2014/main" id="{F5291272-9877-47DD-9510-436F518185BE}"/>
              </a:ext>
            </a:extLst>
          </p:cNvPr>
          <p:cNvSpPr/>
          <p:nvPr/>
        </p:nvSpPr>
        <p:spPr>
          <a:xfrm rot="7401414">
            <a:off x="3728886" y="2250991"/>
            <a:ext cx="350982" cy="803563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58222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3766-E78B-44D8-B02B-699F6AE08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1547" y="2124146"/>
            <a:ext cx="5255304" cy="1658198"/>
          </a:xfrm>
        </p:spPr>
        <p:txBody>
          <a:bodyPr/>
          <a:lstStyle/>
          <a:p>
            <a:r>
              <a:rPr lang="de-CH" dirty="0"/>
              <a:t>Paper </a:t>
            </a:r>
            <a:r>
              <a:rPr lang="de-CH" dirty="0" err="1"/>
              <a:t>starts</a:t>
            </a:r>
            <a:r>
              <a:rPr lang="de-CH" dirty="0"/>
              <a:t> </a:t>
            </a:r>
            <a:r>
              <a:rPr lang="de-CH" dirty="0" err="1"/>
              <a:t>here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30913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05CE54CA-0980-44E3-96CC-4DF8793E8312}"/>
              </a:ext>
            </a:extLst>
          </p:cNvPr>
          <p:cNvSpPr txBox="1"/>
          <p:nvPr/>
        </p:nvSpPr>
        <p:spPr>
          <a:xfrm>
            <a:off x="618836" y="655783"/>
            <a:ext cx="33343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dirty="0" err="1">
                <a:solidFill>
                  <a:srgbClr val="BD0303"/>
                </a:solidFill>
              </a:rPr>
              <a:t>Rebel</a:t>
            </a:r>
            <a:endParaRPr lang="de-CH" sz="5400" dirty="0">
              <a:solidFill>
                <a:srgbClr val="BD0303"/>
              </a:solidFill>
            </a:endParaRPr>
          </a:p>
          <a:p>
            <a:r>
              <a:rPr lang="de-CH" sz="5400" dirty="0" err="1">
                <a:solidFill>
                  <a:schemeClr val="accent3"/>
                </a:solidFill>
              </a:rPr>
              <a:t>Conformist</a:t>
            </a:r>
            <a:endParaRPr lang="de-CH" sz="5400" dirty="0">
              <a:solidFill>
                <a:schemeClr val="accent3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F1CC394-D9A3-4927-A3C4-23E801312C93}"/>
              </a:ext>
            </a:extLst>
          </p:cNvPr>
          <p:cNvSpPr/>
          <p:nvPr/>
        </p:nvSpPr>
        <p:spPr>
          <a:xfrm>
            <a:off x="4996872" y="2817091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6B0ED1A-1424-4779-8F1E-B13F3807823E}"/>
              </a:ext>
            </a:extLst>
          </p:cNvPr>
          <p:cNvSpPr/>
          <p:nvPr/>
        </p:nvSpPr>
        <p:spPr>
          <a:xfrm>
            <a:off x="5929744" y="4770582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dirty="0"/>
              <a:t>0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650BE077-95A6-4590-B96A-39A59FCB3078}"/>
              </a:ext>
            </a:extLst>
          </p:cNvPr>
          <p:cNvSpPr/>
          <p:nvPr/>
        </p:nvSpPr>
        <p:spPr>
          <a:xfrm>
            <a:off x="6705599" y="1911927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/>
              <a:t>0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2012707B-DA62-4D96-8DAF-F79E4C803A3B}"/>
              </a:ext>
            </a:extLst>
          </p:cNvPr>
          <p:cNvSpPr/>
          <p:nvPr/>
        </p:nvSpPr>
        <p:spPr>
          <a:xfrm>
            <a:off x="8520545" y="3027218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/>
              <a:t>0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57BE475-DDAF-4456-BDC3-68C1E49D8EA3}"/>
              </a:ext>
            </a:extLst>
          </p:cNvPr>
          <p:cNvSpPr/>
          <p:nvPr/>
        </p:nvSpPr>
        <p:spPr>
          <a:xfrm>
            <a:off x="6562435" y="3428999"/>
            <a:ext cx="775855" cy="8035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dirty="0"/>
              <a:t>1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7357C630-0B26-4706-9061-09AB29C3A07A}"/>
              </a:ext>
            </a:extLst>
          </p:cNvPr>
          <p:cNvCxnSpPr>
            <a:cxnSpLocks/>
            <a:stCxn id="10" idx="2"/>
            <a:endCxn id="6" idx="5"/>
          </p:cNvCxnSpPr>
          <p:nvPr/>
        </p:nvCxnSpPr>
        <p:spPr>
          <a:xfrm flipH="1" flipV="1">
            <a:off x="5659106" y="3502975"/>
            <a:ext cx="903329" cy="327806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14E47C29-433D-4652-B059-627FEB8D86A4}"/>
              </a:ext>
            </a:extLst>
          </p:cNvPr>
          <p:cNvCxnSpPr>
            <a:cxnSpLocks/>
            <a:stCxn id="10" idx="3"/>
            <a:endCxn id="7" idx="7"/>
          </p:cNvCxnSpPr>
          <p:nvPr/>
        </p:nvCxnSpPr>
        <p:spPr>
          <a:xfrm flipH="1">
            <a:off x="6591978" y="4114883"/>
            <a:ext cx="84078" cy="773378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4A65828D-F9FD-4F59-9170-71243F988756}"/>
              </a:ext>
            </a:extLst>
          </p:cNvPr>
          <p:cNvCxnSpPr>
            <a:cxnSpLocks/>
            <a:stCxn id="9" idx="2"/>
            <a:endCxn id="10" idx="6"/>
          </p:cNvCxnSpPr>
          <p:nvPr/>
        </p:nvCxnSpPr>
        <p:spPr>
          <a:xfrm flipH="1">
            <a:off x="7338290" y="3429000"/>
            <a:ext cx="1182255" cy="40178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5984082C-B340-49F0-B557-9B3539357BA4}"/>
              </a:ext>
            </a:extLst>
          </p:cNvPr>
          <p:cNvCxnSpPr>
            <a:cxnSpLocks/>
            <a:stCxn id="8" idx="4"/>
            <a:endCxn id="10" idx="0"/>
          </p:cNvCxnSpPr>
          <p:nvPr/>
        </p:nvCxnSpPr>
        <p:spPr>
          <a:xfrm flipH="1">
            <a:off x="6950363" y="2715490"/>
            <a:ext cx="143164" cy="71350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711BF646-49C2-45E8-B5AF-7F3D206C3CC0}"/>
              </a:ext>
            </a:extLst>
          </p:cNvPr>
          <p:cNvSpPr txBox="1"/>
          <p:nvPr/>
        </p:nvSpPr>
        <p:spPr>
          <a:xfrm>
            <a:off x="858982" y="4682836"/>
            <a:ext cx="3001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dirty="0"/>
              <a:t>S = {0,1}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104D33C-4AB2-4561-9177-2EB23A52E93C}"/>
              </a:ext>
            </a:extLst>
          </p:cNvPr>
          <p:cNvSpPr txBox="1"/>
          <p:nvPr/>
        </p:nvSpPr>
        <p:spPr>
          <a:xfrm>
            <a:off x="7765946" y="3821543"/>
            <a:ext cx="475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+1</a:t>
            </a:r>
          </a:p>
          <a:p>
            <a:r>
              <a:rPr lang="de-CH" dirty="0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534B661-A1B6-4F94-BF6A-E21128912DCA}"/>
              </a:ext>
            </a:extLst>
          </p:cNvPr>
          <p:cNvSpPr txBox="1"/>
          <p:nvPr/>
        </p:nvSpPr>
        <p:spPr>
          <a:xfrm>
            <a:off x="6452516" y="2828576"/>
            <a:ext cx="607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+1</a:t>
            </a:r>
          </a:p>
          <a:p>
            <a:r>
              <a:rPr lang="de-CH" dirty="0">
                <a:solidFill>
                  <a:srgbClr val="FFC000"/>
                </a:solidFill>
              </a:rPr>
              <a:t>5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77ABD5A-2DC7-434F-AB30-D78F694A2F94}"/>
              </a:ext>
            </a:extLst>
          </p:cNvPr>
          <p:cNvSpPr txBox="1"/>
          <p:nvPr/>
        </p:nvSpPr>
        <p:spPr>
          <a:xfrm>
            <a:off x="5479469" y="3782677"/>
            <a:ext cx="372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-1</a:t>
            </a:r>
          </a:p>
          <a:p>
            <a:r>
              <a:rPr lang="de-CH" dirty="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7BFF468-5223-4029-B5B1-4AE97549730D}"/>
              </a:ext>
            </a:extLst>
          </p:cNvPr>
          <p:cNvSpPr txBox="1"/>
          <p:nvPr/>
        </p:nvSpPr>
        <p:spPr>
          <a:xfrm>
            <a:off x="6790576" y="4447416"/>
            <a:ext cx="605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+1</a:t>
            </a:r>
          </a:p>
          <a:p>
            <a:r>
              <a:rPr lang="de-CH" dirty="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D9AC3E2-7F2E-4C84-8D66-4C1FF8EE0D56}"/>
              </a:ext>
            </a:extLst>
          </p:cNvPr>
          <p:cNvSpPr txBox="1"/>
          <p:nvPr/>
        </p:nvSpPr>
        <p:spPr>
          <a:xfrm>
            <a:off x="4791362" y="388392"/>
            <a:ext cx="3685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000" dirty="0" err="1">
                <a:solidFill>
                  <a:srgbClr val="FFC000"/>
                </a:solidFill>
              </a:rPr>
              <a:t>Weighted</a:t>
            </a:r>
            <a:endParaRPr lang="de-CH" sz="6000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A1F93980-931E-44FB-8C2C-2FB04971CF3E}"/>
                  </a:ext>
                </a:extLst>
              </p:cNvPr>
              <p:cNvSpPr txBox="1"/>
              <p:nvPr/>
            </p:nvSpPr>
            <p:spPr>
              <a:xfrm>
                <a:off x="7693846" y="5082946"/>
                <a:ext cx="34359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CH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de-CH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de-CH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Rebel</m:t>
                          </m:r>
                        </m:e>
                      </m:d>
                      <m:r>
                        <a:rPr lang="de-CH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de-CH" sz="2800" dirty="0"/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A1F93980-931E-44FB-8C2C-2FB04971CF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3846" y="5082946"/>
                <a:ext cx="343592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9079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0F79B5B5-3522-46C1-8AD7-B30BF6CE3EBF}"/>
                  </a:ext>
                </a:extLst>
              </p:cNvPr>
              <p:cNvSpPr txBox="1"/>
              <p:nvPr/>
            </p:nvSpPr>
            <p:spPr>
              <a:xfrm>
                <a:off x="3704383" y="1944212"/>
                <a:ext cx="4565289" cy="1285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CH" sz="7200" dirty="0"/>
                  <a:t>FG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CH" sz="7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7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</m:e>
                      <m:sub>
                        <m:r>
                          <a:rPr lang="de-CH" sz="7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de-CH" sz="7200" dirty="0"/>
                  <a:t> WFG</a:t>
                </a: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0F79B5B5-3522-46C1-8AD7-B30BF6CE3E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4383" y="1944212"/>
                <a:ext cx="4565289" cy="1285801"/>
              </a:xfrm>
              <a:prstGeom prst="rect">
                <a:avLst/>
              </a:prstGeom>
              <a:blipFill>
                <a:blip r:embed="rId2"/>
                <a:stretch>
                  <a:fillRect l="-10147" t="-17062" r="-9079" b="-32701"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C7084DA2-4DCC-4B5C-A6EC-9C165B8BCD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899" y="1704583"/>
            <a:ext cx="2490787" cy="2014537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B6DAF60D-6580-4692-8B30-7B51B239FE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3313" y="1650411"/>
            <a:ext cx="2490788" cy="206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020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1B21CD4B-2C74-4EB4-8D37-07B73F3EA791}"/>
              </a:ext>
            </a:extLst>
          </p:cNvPr>
          <p:cNvSpPr/>
          <p:nvPr/>
        </p:nvSpPr>
        <p:spPr>
          <a:xfrm>
            <a:off x="3562456" y="699652"/>
            <a:ext cx="775855" cy="803563"/>
          </a:xfrm>
          <a:prstGeom prst="ellipse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63E6043-2A07-4F0D-B722-F0551A661449}"/>
              </a:ext>
            </a:extLst>
          </p:cNvPr>
          <p:cNvSpPr/>
          <p:nvPr/>
        </p:nvSpPr>
        <p:spPr>
          <a:xfrm>
            <a:off x="7280092" y="699653"/>
            <a:ext cx="775855" cy="803563"/>
          </a:xfrm>
          <a:prstGeom prst="ellipse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C8BC0DA2-FD68-4B05-99ED-FF4ABC76C825}"/>
              </a:ext>
            </a:extLst>
          </p:cNvPr>
          <p:cNvCxnSpPr>
            <a:cxnSpLocks/>
            <a:stCxn id="9" idx="2"/>
            <a:endCxn id="8" idx="6"/>
          </p:cNvCxnSpPr>
          <p:nvPr/>
        </p:nvCxnSpPr>
        <p:spPr>
          <a:xfrm flipH="1" flipV="1">
            <a:off x="4338311" y="1101434"/>
            <a:ext cx="2941781" cy="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F9A18486-9CC4-4D76-B3DB-9ABF7066F861}"/>
              </a:ext>
            </a:extLst>
          </p:cNvPr>
          <p:cNvSpPr txBox="1"/>
          <p:nvPr/>
        </p:nvSpPr>
        <p:spPr>
          <a:xfrm>
            <a:off x="5581544" y="517495"/>
            <a:ext cx="5144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0677BA70-1FFB-4039-AD5D-D72D05886F13}"/>
              </a:ext>
            </a:extLst>
          </p:cNvPr>
          <p:cNvSpPr/>
          <p:nvPr/>
        </p:nvSpPr>
        <p:spPr>
          <a:xfrm>
            <a:off x="2264746" y="4223321"/>
            <a:ext cx="775855" cy="803563"/>
          </a:xfrm>
          <a:prstGeom prst="ellipse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A14A733C-A21C-4274-9475-D319825D822C}"/>
              </a:ext>
            </a:extLst>
          </p:cNvPr>
          <p:cNvSpPr/>
          <p:nvPr/>
        </p:nvSpPr>
        <p:spPr>
          <a:xfrm>
            <a:off x="8680344" y="4223320"/>
            <a:ext cx="775855" cy="803563"/>
          </a:xfrm>
          <a:prstGeom prst="ellipse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237E4B85-FA56-4B55-B3E0-48450059C019}"/>
              </a:ext>
            </a:extLst>
          </p:cNvPr>
          <p:cNvSpPr/>
          <p:nvPr/>
        </p:nvSpPr>
        <p:spPr>
          <a:xfrm>
            <a:off x="3343562" y="4772883"/>
            <a:ext cx="849745" cy="8035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D489EF25-AFAE-4946-B838-D7710F79A42C}"/>
              </a:ext>
            </a:extLst>
          </p:cNvPr>
          <p:cNvSpPr/>
          <p:nvPr/>
        </p:nvSpPr>
        <p:spPr>
          <a:xfrm>
            <a:off x="3343562" y="5664208"/>
            <a:ext cx="849745" cy="8035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96BEDA0E-16DC-41BF-8A5B-2246F69E1CD6}"/>
              </a:ext>
            </a:extLst>
          </p:cNvPr>
          <p:cNvSpPr/>
          <p:nvPr/>
        </p:nvSpPr>
        <p:spPr>
          <a:xfrm>
            <a:off x="7102765" y="3419768"/>
            <a:ext cx="849745" cy="8035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BA4E6A85-1587-4C4D-A6E6-9A191D15F90E}"/>
              </a:ext>
            </a:extLst>
          </p:cNvPr>
          <p:cNvSpPr/>
          <p:nvPr/>
        </p:nvSpPr>
        <p:spPr>
          <a:xfrm>
            <a:off x="7102764" y="2523848"/>
            <a:ext cx="849745" cy="8035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86457D90-E81A-46C5-B507-96A9C76F2A6C}"/>
              </a:ext>
            </a:extLst>
          </p:cNvPr>
          <p:cNvCxnSpPr>
            <a:cxnSpLocks/>
            <a:stCxn id="25" idx="3"/>
            <a:endCxn id="21" idx="2"/>
          </p:cNvCxnSpPr>
          <p:nvPr/>
        </p:nvCxnSpPr>
        <p:spPr>
          <a:xfrm>
            <a:off x="7952510" y="3821544"/>
            <a:ext cx="727834" cy="803558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B74B7AC-485F-47E6-88F8-91CC1B76C522}"/>
              </a:ext>
            </a:extLst>
          </p:cNvPr>
          <p:cNvCxnSpPr>
            <a:cxnSpLocks/>
            <a:stCxn id="22" idx="1"/>
          </p:cNvCxnSpPr>
          <p:nvPr/>
        </p:nvCxnSpPr>
        <p:spPr>
          <a:xfrm flipH="1" flipV="1">
            <a:off x="2652674" y="5026883"/>
            <a:ext cx="690888" cy="147776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7EFE5F50-C65D-46C7-8C83-6FFEC1CC66E2}"/>
              </a:ext>
            </a:extLst>
          </p:cNvPr>
          <p:cNvCxnSpPr>
            <a:cxnSpLocks/>
            <a:stCxn id="24" idx="1"/>
            <a:endCxn id="20" idx="4"/>
          </p:cNvCxnSpPr>
          <p:nvPr/>
        </p:nvCxnSpPr>
        <p:spPr>
          <a:xfrm flipH="1" flipV="1">
            <a:off x="2652674" y="5026884"/>
            <a:ext cx="690888" cy="103910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37221197-53A5-422A-BC11-CAE5DA8EB75B}"/>
              </a:ext>
            </a:extLst>
          </p:cNvPr>
          <p:cNvCxnSpPr>
            <a:cxnSpLocks/>
            <a:stCxn id="21" idx="2"/>
            <a:endCxn id="26" idx="3"/>
          </p:cNvCxnSpPr>
          <p:nvPr/>
        </p:nvCxnSpPr>
        <p:spPr>
          <a:xfrm flipH="1" flipV="1">
            <a:off x="7952509" y="2925624"/>
            <a:ext cx="727835" cy="1699478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99A5D2D2-4547-466F-A600-57AED1103291}"/>
              </a:ext>
            </a:extLst>
          </p:cNvPr>
          <p:cNvCxnSpPr>
            <a:cxnSpLocks/>
            <a:stCxn id="26" idx="0"/>
            <a:endCxn id="20" idx="0"/>
          </p:cNvCxnSpPr>
          <p:nvPr/>
        </p:nvCxnSpPr>
        <p:spPr>
          <a:xfrm flipH="1">
            <a:off x="2652674" y="2523848"/>
            <a:ext cx="4874963" cy="169947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F9BB4DF7-0391-4190-A8B0-0696C27D5042}"/>
              </a:ext>
            </a:extLst>
          </p:cNvPr>
          <p:cNvCxnSpPr>
            <a:cxnSpLocks/>
            <a:stCxn id="26" idx="1"/>
            <a:endCxn id="20" idx="7"/>
          </p:cNvCxnSpPr>
          <p:nvPr/>
        </p:nvCxnSpPr>
        <p:spPr>
          <a:xfrm flipH="1">
            <a:off x="2926980" y="2925624"/>
            <a:ext cx="4175784" cy="1415376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AC4F4F22-3E4B-440B-AD97-768C483925A0}"/>
              </a:ext>
            </a:extLst>
          </p:cNvPr>
          <p:cNvCxnSpPr>
            <a:cxnSpLocks/>
            <a:stCxn id="20" idx="7"/>
            <a:endCxn id="25" idx="1"/>
          </p:cNvCxnSpPr>
          <p:nvPr/>
        </p:nvCxnSpPr>
        <p:spPr>
          <a:xfrm flipV="1">
            <a:off x="2926980" y="3821544"/>
            <a:ext cx="4175785" cy="519456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11A69963-CA4F-4827-8887-89A431C6A2F1}"/>
              </a:ext>
            </a:extLst>
          </p:cNvPr>
          <p:cNvCxnSpPr>
            <a:cxnSpLocks/>
            <a:stCxn id="25" idx="0"/>
            <a:endCxn id="20" idx="0"/>
          </p:cNvCxnSpPr>
          <p:nvPr/>
        </p:nvCxnSpPr>
        <p:spPr>
          <a:xfrm flipH="1">
            <a:off x="2652674" y="3419768"/>
            <a:ext cx="4874964" cy="80355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172C713A-EF54-4187-A4DB-1731B33FDC3C}"/>
              </a:ext>
            </a:extLst>
          </p:cNvPr>
          <p:cNvCxnSpPr>
            <a:cxnSpLocks/>
            <a:stCxn id="21" idx="4"/>
            <a:endCxn id="24" idx="2"/>
          </p:cNvCxnSpPr>
          <p:nvPr/>
        </p:nvCxnSpPr>
        <p:spPr>
          <a:xfrm flipH="1">
            <a:off x="3768435" y="5026883"/>
            <a:ext cx="5299837" cy="1440877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EA924E78-0ADB-4F72-9D93-3D948F2A492C}"/>
              </a:ext>
            </a:extLst>
          </p:cNvPr>
          <p:cNvCxnSpPr>
            <a:cxnSpLocks/>
            <a:stCxn id="21" idx="3"/>
            <a:endCxn id="22" idx="3"/>
          </p:cNvCxnSpPr>
          <p:nvPr/>
        </p:nvCxnSpPr>
        <p:spPr>
          <a:xfrm flipH="1">
            <a:off x="4193307" y="4909204"/>
            <a:ext cx="4600658" cy="265455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034889B2-A7C8-4908-8C8F-D00E84E7F992}"/>
              </a:ext>
            </a:extLst>
          </p:cNvPr>
          <p:cNvCxnSpPr>
            <a:cxnSpLocks/>
            <a:stCxn id="21" idx="3"/>
            <a:endCxn id="24" idx="3"/>
          </p:cNvCxnSpPr>
          <p:nvPr/>
        </p:nvCxnSpPr>
        <p:spPr>
          <a:xfrm flipH="1">
            <a:off x="4193307" y="4909204"/>
            <a:ext cx="4600658" cy="115678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E489B699-F255-4A9C-8A63-10B952AA1F9B}"/>
              </a:ext>
            </a:extLst>
          </p:cNvPr>
          <p:cNvCxnSpPr>
            <a:cxnSpLocks/>
            <a:stCxn id="21" idx="4"/>
            <a:endCxn id="22" idx="2"/>
          </p:cNvCxnSpPr>
          <p:nvPr/>
        </p:nvCxnSpPr>
        <p:spPr>
          <a:xfrm flipH="1">
            <a:off x="3768435" y="5026883"/>
            <a:ext cx="5299837" cy="549552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Pfeil: nach oben 69">
            <a:extLst>
              <a:ext uri="{FF2B5EF4-FFF2-40B4-BE49-F238E27FC236}">
                <a16:creationId xmlns:a16="http://schemas.microsoft.com/office/drawing/2014/main" id="{7351A8B5-1613-49A4-9894-DB37900834BE}"/>
              </a:ext>
            </a:extLst>
          </p:cNvPr>
          <p:cNvSpPr/>
          <p:nvPr/>
        </p:nvSpPr>
        <p:spPr>
          <a:xfrm rot="13933208">
            <a:off x="8193407" y="1874577"/>
            <a:ext cx="350982" cy="803563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8091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llipse 28">
            <a:extLst>
              <a:ext uri="{FF2B5EF4-FFF2-40B4-BE49-F238E27FC236}">
                <a16:creationId xmlns:a16="http://schemas.microsoft.com/office/drawing/2014/main" id="{72DB558A-6021-4939-9834-F6ECEB65AC49}"/>
              </a:ext>
            </a:extLst>
          </p:cNvPr>
          <p:cNvSpPr/>
          <p:nvPr/>
        </p:nvSpPr>
        <p:spPr>
          <a:xfrm>
            <a:off x="1154518" y="3429000"/>
            <a:ext cx="775855" cy="803563"/>
          </a:xfrm>
          <a:prstGeom prst="ellipse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3570FFD-8848-4451-BE59-0E5DBBB05F09}"/>
              </a:ext>
            </a:extLst>
          </p:cNvPr>
          <p:cNvSpPr/>
          <p:nvPr/>
        </p:nvSpPr>
        <p:spPr>
          <a:xfrm>
            <a:off x="9842285" y="4161306"/>
            <a:ext cx="775855" cy="803563"/>
          </a:xfrm>
          <a:prstGeom prst="ellipse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0FA59C6-35C8-4629-BCF9-141AA0DB6077}"/>
              </a:ext>
            </a:extLst>
          </p:cNvPr>
          <p:cNvSpPr/>
          <p:nvPr/>
        </p:nvSpPr>
        <p:spPr>
          <a:xfrm>
            <a:off x="3139418" y="479956"/>
            <a:ext cx="5612036" cy="53069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3D01517E-7636-4905-8E57-BF08214F324A}"/>
              </a:ext>
            </a:extLst>
          </p:cNvPr>
          <p:cNvSpPr/>
          <p:nvPr/>
        </p:nvSpPr>
        <p:spPr>
          <a:xfrm>
            <a:off x="6130965" y="951344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611E85F9-3ABB-4F0E-9302-E63C26B25F1A}"/>
              </a:ext>
            </a:extLst>
          </p:cNvPr>
          <p:cNvSpPr/>
          <p:nvPr/>
        </p:nvSpPr>
        <p:spPr>
          <a:xfrm>
            <a:off x="7239564" y="942106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31F50FDB-6727-4F90-8A0B-8FD21F0C4E49}"/>
              </a:ext>
            </a:extLst>
          </p:cNvPr>
          <p:cNvSpPr/>
          <p:nvPr/>
        </p:nvSpPr>
        <p:spPr>
          <a:xfrm>
            <a:off x="5022366" y="942106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2525968B-F0F4-4266-AFE4-C3EB3F21F439}"/>
              </a:ext>
            </a:extLst>
          </p:cNvPr>
          <p:cNvSpPr/>
          <p:nvPr/>
        </p:nvSpPr>
        <p:spPr>
          <a:xfrm>
            <a:off x="3913767" y="951344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9DFFE0F7-5C41-45A1-8620-9E508D7D191F}"/>
              </a:ext>
            </a:extLst>
          </p:cNvPr>
          <p:cNvSpPr/>
          <p:nvPr/>
        </p:nvSpPr>
        <p:spPr>
          <a:xfrm>
            <a:off x="6233824" y="3208799"/>
            <a:ext cx="775855" cy="8035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C52453FA-FF96-419E-86AD-B9EF4E8D9ED1}"/>
              </a:ext>
            </a:extLst>
          </p:cNvPr>
          <p:cNvSpPr/>
          <p:nvPr/>
        </p:nvSpPr>
        <p:spPr>
          <a:xfrm>
            <a:off x="5571590" y="2405236"/>
            <a:ext cx="775855" cy="8035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19B24AAC-8D3D-4E20-ABA9-8F932304A036}"/>
              </a:ext>
            </a:extLst>
          </p:cNvPr>
          <p:cNvSpPr/>
          <p:nvPr/>
        </p:nvSpPr>
        <p:spPr>
          <a:xfrm>
            <a:off x="4902010" y="3228109"/>
            <a:ext cx="775855" cy="8035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1684C71F-7181-4443-8F38-940C43544F8A}"/>
              </a:ext>
            </a:extLst>
          </p:cNvPr>
          <p:cNvSpPr/>
          <p:nvPr/>
        </p:nvSpPr>
        <p:spPr>
          <a:xfrm>
            <a:off x="5557507" y="4161308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/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39341387-B245-431E-92CB-35F0C7F787CB}"/>
              </a:ext>
            </a:extLst>
          </p:cNvPr>
          <p:cNvCxnSpPr>
            <a:cxnSpLocks/>
            <a:stCxn id="39" idx="2"/>
            <a:endCxn id="29" idx="6"/>
          </p:cNvCxnSpPr>
          <p:nvPr/>
        </p:nvCxnSpPr>
        <p:spPr>
          <a:xfrm flipH="1">
            <a:off x="1930373" y="2807018"/>
            <a:ext cx="3641217" cy="1023764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1002F258-A842-471F-9E1F-1096C5786039}"/>
              </a:ext>
            </a:extLst>
          </p:cNvPr>
          <p:cNvCxnSpPr>
            <a:cxnSpLocks/>
            <a:stCxn id="41" idx="2"/>
            <a:endCxn id="29" idx="6"/>
          </p:cNvCxnSpPr>
          <p:nvPr/>
        </p:nvCxnSpPr>
        <p:spPr>
          <a:xfrm flipH="1" flipV="1">
            <a:off x="1930373" y="3830782"/>
            <a:ext cx="3627134" cy="732308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D0F2E0CD-C90B-4468-87C0-1881E4AE3847}"/>
              </a:ext>
            </a:extLst>
          </p:cNvPr>
          <p:cNvCxnSpPr>
            <a:cxnSpLocks/>
            <a:stCxn id="30" idx="2"/>
            <a:endCxn id="41" idx="6"/>
          </p:cNvCxnSpPr>
          <p:nvPr/>
        </p:nvCxnSpPr>
        <p:spPr>
          <a:xfrm flipH="1">
            <a:off x="6333362" y="4563088"/>
            <a:ext cx="3508923" cy="2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F597E90B-B8AA-4C22-8BF0-E6F860E7E98C}"/>
              </a:ext>
            </a:extLst>
          </p:cNvPr>
          <p:cNvCxnSpPr>
            <a:cxnSpLocks/>
            <a:stCxn id="38" idx="3"/>
            <a:endCxn id="41" idx="0"/>
          </p:cNvCxnSpPr>
          <p:nvPr/>
        </p:nvCxnSpPr>
        <p:spPr>
          <a:xfrm flipH="1">
            <a:off x="5945435" y="3894683"/>
            <a:ext cx="402010" cy="266625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7C10B23D-7E0E-427E-9067-D512AF92E9C6}"/>
              </a:ext>
            </a:extLst>
          </p:cNvPr>
          <p:cNvCxnSpPr>
            <a:cxnSpLocks/>
            <a:stCxn id="38" idx="1"/>
            <a:endCxn id="39" idx="5"/>
          </p:cNvCxnSpPr>
          <p:nvPr/>
        </p:nvCxnSpPr>
        <p:spPr>
          <a:xfrm flipH="1" flipV="1">
            <a:off x="6233824" y="3091120"/>
            <a:ext cx="113621" cy="23535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6049B7E7-473A-4353-8F4C-DD0B1ACC5F3A}"/>
              </a:ext>
            </a:extLst>
          </p:cNvPr>
          <p:cNvCxnSpPr>
            <a:cxnSpLocks/>
            <a:stCxn id="39" idx="3"/>
            <a:endCxn id="40" idx="7"/>
          </p:cNvCxnSpPr>
          <p:nvPr/>
        </p:nvCxnSpPr>
        <p:spPr>
          <a:xfrm flipH="1">
            <a:off x="5564244" y="3091120"/>
            <a:ext cx="120967" cy="25466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9DCDB3AD-289C-4FD3-8233-7956F9AB35B1}"/>
              </a:ext>
            </a:extLst>
          </p:cNvPr>
          <p:cNvCxnSpPr>
            <a:cxnSpLocks/>
            <a:stCxn id="41" idx="0"/>
            <a:endCxn id="40" idx="5"/>
          </p:cNvCxnSpPr>
          <p:nvPr/>
        </p:nvCxnSpPr>
        <p:spPr>
          <a:xfrm flipH="1" flipV="1">
            <a:off x="5564244" y="3913993"/>
            <a:ext cx="381191" cy="247315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8F4662C7-F3B7-4866-AD61-F8D6A3259E8B}"/>
              </a:ext>
            </a:extLst>
          </p:cNvPr>
          <p:cNvCxnSpPr>
            <a:cxnSpLocks/>
            <a:stCxn id="41" idx="0"/>
            <a:endCxn id="39" idx="4"/>
          </p:cNvCxnSpPr>
          <p:nvPr/>
        </p:nvCxnSpPr>
        <p:spPr>
          <a:xfrm flipV="1">
            <a:off x="5945435" y="3208799"/>
            <a:ext cx="14083" cy="952509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3AA9B36B-04BA-4F88-8BC1-3D67B56D9C3E}"/>
              </a:ext>
            </a:extLst>
          </p:cNvPr>
          <p:cNvCxnSpPr>
            <a:cxnSpLocks/>
            <a:stCxn id="35" idx="4"/>
            <a:endCxn id="39" idx="0"/>
          </p:cNvCxnSpPr>
          <p:nvPr/>
        </p:nvCxnSpPr>
        <p:spPr>
          <a:xfrm>
            <a:off x="5410294" y="1745669"/>
            <a:ext cx="549224" cy="65956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8AAD9FFA-2642-49BA-B53A-46A172248D87}"/>
              </a:ext>
            </a:extLst>
          </p:cNvPr>
          <p:cNvCxnSpPr>
            <a:cxnSpLocks/>
            <a:stCxn id="39" idx="0"/>
            <a:endCxn id="33" idx="4"/>
          </p:cNvCxnSpPr>
          <p:nvPr/>
        </p:nvCxnSpPr>
        <p:spPr>
          <a:xfrm flipV="1">
            <a:off x="5959518" y="1754907"/>
            <a:ext cx="559375" cy="650329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F863EDC1-4AE5-40F2-A3CB-1E61CB46AF9D}"/>
              </a:ext>
            </a:extLst>
          </p:cNvPr>
          <p:cNvCxnSpPr>
            <a:cxnSpLocks/>
            <a:stCxn id="34" idx="3"/>
            <a:endCxn id="39" idx="0"/>
          </p:cNvCxnSpPr>
          <p:nvPr/>
        </p:nvCxnSpPr>
        <p:spPr>
          <a:xfrm flipH="1">
            <a:off x="5959518" y="1627990"/>
            <a:ext cx="1393667" cy="77724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599535EF-A980-469E-BEFF-E64BD4482F5D}"/>
              </a:ext>
            </a:extLst>
          </p:cNvPr>
          <p:cNvCxnSpPr>
            <a:cxnSpLocks/>
            <a:stCxn id="39" idx="0"/>
            <a:endCxn id="37" idx="4"/>
          </p:cNvCxnSpPr>
          <p:nvPr/>
        </p:nvCxnSpPr>
        <p:spPr>
          <a:xfrm flipH="1" flipV="1">
            <a:off x="4301695" y="1754907"/>
            <a:ext cx="1657823" cy="650329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Grafik 73">
            <a:extLst>
              <a:ext uri="{FF2B5EF4-FFF2-40B4-BE49-F238E27FC236}">
                <a16:creationId xmlns:a16="http://schemas.microsoft.com/office/drawing/2014/main" id="{7D6948F3-010C-4534-8EC9-28FDFAA751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27" y="646050"/>
            <a:ext cx="2618507" cy="196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11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llipse 28">
            <a:extLst>
              <a:ext uri="{FF2B5EF4-FFF2-40B4-BE49-F238E27FC236}">
                <a16:creationId xmlns:a16="http://schemas.microsoft.com/office/drawing/2014/main" id="{72DB558A-6021-4939-9834-F6ECEB65AC49}"/>
              </a:ext>
            </a:extLst>
          </p:cNvPr>
          <p:cNvSpPr/>
          <p:nvPr/>
        </p:nvSpPr>
        <p:spPr>
          <a:xfrm>
            <a:off x="1154518" y="3429000"/>
            <a:ext cx="775855" cy="803563"/>
          </a:xfrm>
          <a:prstGeom prst="ellipse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3200" dirty="0">
                <a:solidFill>
                  <a:schemeClr val="bg1"/>
                </a:solidFill>
                <a:latin typeface="Calibri Light" panose="020F0302020204030204"/>
              </a:rPr>
              <a:t>0</a:t>
            </a: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3570FFD-8848-4451-BE59-0E5DBBB05F09}"/>
              </a:ext>
            </a:extLst>
          </p:cNvPr>
          <p:cNvSpPr/>
          <p:nvPr/>
        </p:nvSpPr>
        <p:spPr>
          <a:xfrm>
            <a:off x="9842285" y="4161306"/>
            <a:ext cx="775855" cy="803563"/>
          </a:xfrm>
          <a:prstGeom prst="ellipse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0FA59C6-35C8-4629-BCF9-141AA0DB6077}"/>
              </a:ext>
            </a:extLst>
          </p:cNvPr>
          <p:cNvSpPr/>
          <p:nvPr/>
        </p:nvSpPr>
        <p:spPr>
          <a:xfrm>
            <a:off x="3139418" y="479956"/>
            <a:ext cx="5612036" cy="53069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3D01517E-7636-4905-8E57-BF08214F324A}"/>
              </a:ext>
            </a:extLst>
          </p:cNvPr>
          <p:cNvSpPr/>
          <p:nvPr/>
        </p:nvSpPr>
        <p:spPr>
          <a:xfrm>
            <a:off x="6130965" y="951344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611E85F9-3ABB-4F0E-9302-E63C26B25F1A}"/>
              </a:ext>
            </a:extLst>
          </p:cNvPr>
          <p:cNvSpPr/>
          <p:nvPr/>
        </p:nvSpPr>
        <p:spPr>
          <a:xfrm>
            <a:off x="7239564" y="942106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31F50FDB-6727-4F90-8A0B-8FD21F0C4E49}"/>
              </a:ext>
            </a:extLst>
          </p:cNvPr>
          <p:cNvSpPr/>
          <p:nvPr/>
        </p:nvSpPr>
        <p:spPr>
          <a:xfrm>
            <a:off x="5022366" y="942106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2525968B-F0F4-4266-AFE4-C3EB3F21F439}"/>
              </a:ext>
            </a:extLst>
          </p:cNvPr>
          <p:cNvSpPr/>
          <p:nvPr/>
        </p:nvSpPr>
        <p:spPr>
          <a:xfrm>
            <a:off x="3913767" y="951344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9DFFE0F7-5C41-45A1-8620-9E508D7D191F}"/>
              </a:ext>
            </a:extLst>
          </p:cNvPr>
          <p:cNvSpPr/>
          <p:nvPr/>
        </p:nvSpPr>
        <p:spPr>
          <a:xfrm>
            <a:off x="6233824" y="3208799"/>
            <a:ext cx="775855" cy="8035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C52453FA-FF96-419E-86AD-B9EF4E8D9ED1}"/>
              </a:ext>
            </a:extLst>
          </p:cNvPr>
          <p:cNvSpPr/>
          <p:nvPr/>
        </p:nvSpPr>
        <p:spPr>
          <a:xfrm>
            <a:off x="5572800" y="2404800"/>
            <a:ext cx="775855" cy="8035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19B24AAC-8D3D-4E20-ABA9-8F932304A036}"/>
              </a:ext>
            </a:extLst>
          </p:cNvPr>
          <p:cNvSpPr/>
          <p:nvPr/>
        </p:nvSpPr>
        <p:spPr>
          <a:xfrm>
            <a:off x="4902010" y="3228109"/>
            <a:ext cx="775855" cy="8035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1684C71F-7181-4443-8F38-940C43544F8A}"/>
              </a:ext>
            </a:extLst>
          </p:cNvPr>
          <p:cNvSpPr/>
          <p:nvPr/>
        </p:nvSpPr>
        <p:spPr>
          <a:xfrm>
            <a:off x="5557507" y="4161308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>
                <a:solidFill>
                  <a:schemeClr val="bg1"/>
                </a:solidFill>
              </a:rPr>
              <a:t>0</a:t>
            </a:r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39341387-B245-431E-92CB-35F0C7F787CB}"/>
              </a:ext>
            </a:extLst>
          </p:cNvPr>
          <p:cNvCxnSpPr>
            <a:cxnSpLocks/>
            <a:stCxn id="39" idx="2"/>
            <a:endCxn id="29" idx="6"/>
          </p:cNvCxnSpPr>
          <p:nvPr/>
        </p:nvCxnSpPr>
        <p:spPr>
          <a:xfrm flipH="1">
            <a:off x="1930373" y="2806582"/>
            <a:ext cx="3642427" cy="102420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1002F258-A842-471F-9E1F-1096C5786039}"/>
              </a:ext>
            </a:extLst>
          </p:cNvPr>
          <p:cNvCxnSpPr>
            <a:cxnSpLocks/>
            <a:stCxn id="41" idx="2"/>
            <a:endCxn id="29" idx="6"/>
          </p:cNvCxnSpPr>
          <p:nvPr/>
        </p:nvCxnSpPr>
        <p:spPr>
          <a:xfrm flipH="1" flipV="1">
            <a:off x="1930373" y="3830782"/>
            <a:ext cx="3627134" cy="732308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D0F2E0CD-C90B-4468-87C0-1881E4AE3847}"/>
              </a:ext>
            </a:extLst>
          </p:cNvPr>
          <p:cNvCxnSpPr>
            <a:cxnSpLocks/>
            <a:stCxn id="30" idx="2"/>
            <a:endCxn id="41" idx="6"/>
          </p:cNvCxnSpPr>
          <p:nvPr/>
        </p:nvCxnSpPr>
        <p:spPr>
          <a:xfrm flipH="1">
            <a:off x="6333362" y="4563088"/>
            <a:ext cx="3508923" cy="2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F597E90B-B8AA-4C22-8BF0-E6F860E7E98C}"/>
              </a:ext>
            </a:extLst>
          </p:cNvPr>
          <p:cNvCxnSpPr>
            <a:cxnSpLocks/>
            <a:stCxn id="38" idx="3"/>
            <a:endCxn id="41" idx="0"/>
          </p:cNvCxnSpPr>
          <p:nvPr/>
        </p:nvCxnSpPr>
        <p:spPr>
          <a:xfrm flipH="1">
            <a:off x="5945435" y="3894683"/>
            <a:ext cx="402010" cy="266625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7C10B23D-7E0E-427E-9067-D512AF92E9C6}"/>
              </a:ext>
            </a:extLst>
          </p:cNvPr>
          <p:cNvCxnSpPr>
            <a:cxnSpLocks/>
            <a:stCxn id="38" idx="1"/>
            <a:endCxn id="39" idx="5"/>
          </p:cNvCxnSpPr>
          <p:nvPr/>
        </p:nvCxnSpPr>
        <p:spPr>
          <a:xfrm flipH="1" flipV="1">
            <a:off x="6235034" y="3090684"/>
            <a:ext cx="112411" cy="23579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6049B7E7-473A-4353-8F4C-DD0B1ACC5F3A}"/>
              </a:ext>
            </a:extLst>
          </p:cNvPr>
          <p:cNvCxnSpPr>
            <a:cxnSpLocks/>
            <a:stCxn id="39" idx="3"/>
            <a:endCxn id="40" idx="7"/>
          </p:cNvCxnSpPr>
          <p:nvPr/>
        </p:nvCxnSpPr>
        <p:spPr>
          <a:xfrm flipH="1">
            <a:off x="5564244" y="3090684"/>
            <a:ext cx="122177" cy="2551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9DCDB3AD-289C-4FD3-8233-7956F9AB35B1}"/>
              </a:ext>
            </a:extLst>
          </p:cNvPr>
          <p:cNvCxnSpPr>
            <a:cxnSpLocks/>
            <a:stCxn id="41" idx="0"/>
            <a:endCxn id="40" idx="5"/>
          </p:cNvCxnSpPr>
          <p:nvPr/>
        </p:nvCxnSpPr>
        <p:spPr>
          <a:xfrm flipH="1" flipV="1">
            <a:off x="5564244" y="3913993"/>
            <a:ext cx="381191" cy="247315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8F4662C7-F3B7-4866-AD61-F8D6A3259E8B}"/>
              </a:ext>
            </a:extLst>
          </p:cNvPr>
          <p:cNvCxnSpPr>
            <a:cxnSpLocks/>
            <a:stCxn id="41" idx="0"/>
            <a:endCxn id="39" idx="4"/>
          </p:cNvCxnSpPr>
          <p:nvPr/>
        </p:nvCxnSpPr>
        <p:spPr>
          <a:xfrm flipV="1">
            <a:off x="5945435" y="3208363"/>
            <a:ext cx="15293" cy="952945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3AA9B36B-04BA-4F88-8BC1-3D67B56D9C3E}"/>
              </a:ext>
            </a:extLst>
          </p:cNvPr>
          <p:cNvCxnSpPr>
            <a:cxnSpLocks/>
            <a:stCxn id="35" idx="4"/>
            <a:endCxn id="39" idx="0"/>
          </p:cNvCxnSpPr>
          <p:nvPr/>
        </p:nvCxnSpPr>
        <p:spPr>
          <a:xfrm>
            <a:off x="5410294" y="1745669"/>
            <a:ext cx="550434" cy="65913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8AAD9FFA-2642-49BA-B53A-46A172248D87}"/>
              </a:ext>
            </a:extLst>
          </p:cNvPr>
          <p:cNvCxnSpPr>
            <a:cxnSpLocks/>
            <a:stCxn id="39" idx="0"/>
            <a:endCxn id="33" idx="4"/>
          </p:cNvCxnSpPr>
          <p:nvPr/>
        </p:nvCxnSpPr>
        <p:spPr>
          <a:xfrm flipV="1">
            <a:off x="5960728" y="1754907"/>
            <a:ext cx="558165" cy="649893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F863EDC1-4AE5-40F2-A3CB-1E61CB46AF9D}"/>
              </a:ext>
            </a:extLst>
          </p:cNvPr>
          <p:cNvCxnSpPr>
            <a:cxnSpLocks/>
            <a:stCxn id="34" idx="3"/>
            <a:endCxn id="39" idx="0"/>
          </p:cNvCxnSpPr>
          <p:nvPr/>
        </p:nvCxnSpPr>
        <p:spPr>
          <a:xfrm flipH="1">
            <a:off x="5960728" y="1627990"/>
            <a:ext cx="1392457" cy="77681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599535EF-A980-469E-BEFF-E64BD4482F5D}"/>
              </a:ext>
            </a:extLst>
          </p:cNvPr>
          <p:cNvCxnSpPr>
            <a:cxnSpLocks/>
            <a:stCxn id="39" idx="0"/>
            <a:endCxn id="37" idx="4"/>
          </p:cNvCxnSpPr>
          <p:nvPr/>
        </p:nvCxnSpPr>
        <p:spPr>
          <a:xfrm flipH="1" flipV="1">
            <a:off x="4301695" y="1754907"/>
            <a:ext cx="1659033" cy="649893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Grafik 73">
            <a:extLst>
              <a:ext uri="{FF2B5EF4-FFF2-40B4-BE49-F238E27FC236}">
                <a16:creationId xmlns:a16="http://schemas.microsoft.com/office/drawing/2014/main" id="{7D6948F3-010C-4534-8EC9-28FDFAA751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27" y="646050"/>
            <a:ext cx="2618507" cy="196388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943F90C4-2C31-4228-B3FF-5B4C515AA991}"/>
              </a:ext>
            </a:extLst>
          </p:cNvPr>
          <p:cNvSpPr txBox="1"/>
          <p:nvPr/>
        </p:nvSpPr>
        <p:spPr>
          <a:xfrm rot="535665">
            <a:off x="1927708" y="3919717"/>
            <a:ext cx="338105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1500" b="1" dirty="0">
                <a:solidFill>
                  <a:srgbClr val="FFC000"/>
                </a:solidFill>
              </a:rPr>
              <a:t>Same</a:t>
            </a:r>
          </a:p>
        </p:txBody>
      </p:sp>
    </p:spTree>
    <p:extLst>
      <p:ext uri="{BB962C8B-B14F-4D97-AF65-F5344CB8AC3E}">
        <p14:creationId xmlns:p14="http://schemas.microsoft.com/office/powerpoint/2010/main" val="378437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131CB35F-516D-422E-9AE1-0A6C3E846C81}"/>
              </a:ext>
            </a:extLst>
          </p:cNvPr>
          <p:cNvGraphicFramePr>
            <a:graphicFrameLocks noGrp="1"/>
          </p:cNvGraphicFramePr>
          <p:nvPr/>
        </p:nvGraphicFramePr>
        <p:xfrm>
          <a:off x="4341181" y="1674181"/>
          <a:ext cx="3509638" cy="350963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54819">
                  <a:extLst>
                    <a:ext uri="{9D8B030D-6E8A-4147-A177-3AD203B41FA5}">
                      <a16:colId xmlns:a16="http://schemas.microsoft.com/office/drawing/2014/main" val="1768286431"/>
                    </a:ext>
                  </a:extLst>
                </a:gridCol>
                <a:gridCol w="1754819">
                  <a:extLst>
                    <a:ext uri="{9D8B030D-6E8A-4147-A177-3AD203B41FA5}">
                      <a16:colId xmlns:a16="http://schemas.microsoft.com/office/drawing/2014/main" val="1512500855"/>
                    </a:ext>
                  </a:extLst>
                </a:gridCol>
              </a:tblGrid>
              <a:tr h="1754819">
                <a:tc>
                  <a:txBody>
                    <a:bodyPr/>
                    <a:lstStyle/>
                    <a:p>
                      <a:pPr algn="ctr"/>
                      <a:endParaRPr lang="de-CH" sz="2800" dirty="0"/>
                    </a:p>
                    <a:p>
                      <a:pPr algn="ctr"/>
                      <a:r>
                        <a:rPr lang="de-CH" sz="2800" dirty="0"/>
                        <a:t>1,1</a:t>
                      </a:r>
                      <a:endParaRPr lang="de-CH" sz="3200" dirty="0"/>
                    </a:p>
                  </a:txBody>
                  <a:tcPr marL="222861" marR="222861" marT="111431" marB="11143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2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800" dirty="0"/>
                        <a:t>-1,-1</a:t>
                      </a:r>
                      <a:endParaRPr lang="de-CH" sz="4800" dirty="0"/>
                    </a:p>
                  </a:txBody>
                  <a:tcPr marL="222861" marR="222861" marT="111431" marB="111431"/>
                </a:tc>
                <a:extLst>
                  <a:ext uri="{0D108BD9-81ED-4DB2-BD59-A6C34878D82A}">
                    <a16:rowId xmlns:a16="http://schemas.microsoft.com/office/drawing/2014/main" val="3448921367"/>
                  </a:ext>
                </a:extLst>
              </a:tr>
              <a:tr h="17548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C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-1,-1</a:t>
                      </a:r>
                      <a:endParaRPr kumimoji="0" lang="de-CH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de-CH" sz="4400" dirty="0"/>
                    </a:p>
                  </a:txBody>
                  <a:tcPr marL="222861" marR="222861" marT="111431" marB="11143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C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  <a:endParaRPr kumimoji="0" lang="de-CH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CH" sz="2800" dirty="0"/>
                    </a:p>
                  </a:txBody>
                  <a:tcPr marL="222861" marR="222861" marT="111431" marB="111431"/>
                </a:tc>
                <a:extLst>
                  <a:ext uri="{0D108BD9-81ED-4DB2-BD59-A6C34878D82A}">
                    <a16:rowId xmlns:a16="http://schemas.microsoft.com/office/drawing/2014/main" val="3553597109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20279C44-0C81-4524-BC7E-D22D13CD85FF}"/>
              </a:ext>
            </a:extLst>
          </p:cNvPr>
          <p:cNvSpPr txBox="1"/>
          <p:nvPr/>
        </p:nvSpPr>
        <p:spPr>
          <a:xfrm>
            <a:off x="3533312" y="2269113"/>
            <a:ext cx="50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/>
              <a:t>H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14C730A-C731-46C5-8E84-E0647A13336B}"/>
              </a:ext>
            </a:extLst>
          </p:cNvPr>
          <p:cNvSpPr txBox="1"/>
          <p:nvPr/>
        </p:nvSpPr>
        <p:spPr>
          <a:xfrm>
            <a:off x="4972974" y="912310"/>
            <a:ext cx="50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/>
              <a:t>H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461BF32-7514-406A-98A0-850955403149}"/>
              </a:ext>
            </a:extLst>
          </p:cNvPr>
          <p:cNvSpPr txBox="1"/>
          <p:nvPr/>
        </p:nvSpPr>
        <p:spPr>
          <a:xfrm>
            <a:off x="6713000" y="912309"/>
            <a:ext cx="50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/>
              <a:t>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E1B1662-76A5-4F4F-B8A6-AE5CD0039318}"/>
              </a:ext>
            </a:extLst>
          </p:cNvPr>
          <p:cNvSpPr txBox="1"/>
          <p:nvPr/>
        </p:nvSpPr>
        <p:spPr>
          <a:xfrm>
            <a:off x="3533312" y="3985463"/>
            <a:ext cx="50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/>
              <a:t>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DD20CFC-D879-47FA-AF9B-D1C9F355200B}"/>
              </a:ext>
            </a:extLst>
          </p:cNvPr>
          <p:cNvSpPr txBox="1"/>
          <p:nvPr/>
        </p:nvSpPr>
        <p:spPr>
          <a:xfrm>
            <a:off x="5625486" y="389089"/>
            <a:ext cx="253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Adam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AF6CBFD-9B23-4E3A-B8AA-8EAED24F8DB9}"/>
              </a:ext>
            </a:extLst>
          </p:cNvPr>
          <p:cNvSpPr txBox="1"/>
          <p:nvPr/>
        </p:nvSpPr>
        <p:spPr>
          <a:xfrm rot="16200000">
            <a:off x="1646806" y="2454346"/>
            <a:ext cx="253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Boris</a:t>
            </a:r>
            <a:endParaRPr lang="de-CH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B0CD454-0F2C-4A18-A9E1-15EC3A17939B}"/>
              </a:ext>
            </a:extLst>
          </p:cNvPr>
          <p:cNvSpPr txBox="1"/>
          <p:nvPr/>
        </p:nvSpPr>
        <p:spPr>
          <a:xfrm>
            <a:off x="272805" y="519971"/>
            <a:ext cx="3802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3600" b="0" i="0" u="sng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Coordination</a:t>
            </a:r>
            <a:r>
              <a:rPr kumimoji="0" lang="de-CH" sz="36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Game</a:t>
            </a:r>
          </a:p>
        </p:txBody>
      </p:sp>
    </p:spTree>
    <p:extLst>
      <p:ext uri="{BB962C8B-B14F-4D97-AF65-F5344CB8AC3E}">
        <p14:creationId xmlns:p14="http://schemas.microsoft.com/office/powerpoint/2010/main" val="2395820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llipse 36">
            <a:extLst>
              <a:ext uri="{FF2B5EF4-FFF2-40B4-BE49-F238E27FC236}">
                <a16:creationId xmlns:a16="http://schemas.microsoft.com/office/drawing/2014/main" id="{5EE85E61-2C6F-496E-9946-1F50AFE85DF2}"/>
              </a:ext>
            </a:extLst>
          </p:cNvPr>
          <p:cNvSpPr/>
          <p:nvPr/>
        </p:nvSpPr>
        <p:spPr>
          <a:xfrm>
            <a:off x="3849254" y="675646"/>
            <a:ext cx="775855" cy="803563"/>
          </a:xfrm>
          <a:prstGeom prst="ellipse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3200" dirty="0">
                <a:solidFill>
                  <a:schemeClr val="bg1"/>
                </a:solidFill>
                <a:latin typeface="Calibri Light" panose="020F0302020204030204"/>
              </a:rPr>
              <a:t>1</a:t>
            </a: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15F5DF73-58BA-4A8B-9FE6-51CFEAC2669D}"/>
              </a:ext>
            </a:extLst>
          </p:cNvPr>
          <p:cNvSpPr/>
          <p:nvPr/>
        </p:nvSpPr>
        <p:spPr>
          <a:xfrm>
            <a:off x="7566890" y="675647"/>
            <a:ext cx="775855" cy="803563"/>
          </a:xfrm>
          <a:prstGeom prst="ellipse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3200" dirty="0">
                <a:solidFill>
                  <a:schemeClr val="bg1"/>
                </a:solidFill>
                <a:latin typeface="Calibri Light" panose="020F0302020204030204"/>
              </a:rPr>
              <a:t>0</a:t>
            </a: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7FE96267-47E2-4963-B5F4-2FA58A7B31FD}"/>
              </a:ext>
            </a:extLst>
          </p:cNvPr>
          <p:cNvCxnSpPr>
            <a:cxnSpLocks/>
            <a:stCxn id="38" idx="2"/>
            <a:endCxn id="37" idx="6"/>
          </p:cNvCxnSpPr>
          <p:nvPr/>
        </p:nvCxnSpPr>
        <p:spPr>
          <a:xfrm flipH="1" flipV="1">
            <a:off x="4625109" y="1077428"/>
            <a:ext cx="2941781" cy="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3E9C9FFC-D0F2-498C-9754-B6B8E0724EEA}"/>
              </a:ext>
            </a:extLst>
          </p:cNvPr>
          <p:cNvSpPr txBox="1"/>
          <p:nvPr/>
        </p:nvSpPr>
        <p:spPr>
          <a:xfrm>
            <a:off x="5868342" y="493489"/>
            <a:ext cx="5144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</a:t>
            </a: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824941CD-1415-409E-95F2-EBAAE6606E9A}"/>
              </a:ext>
            </a:extLst>
          </p:cNvPr>
          <p:cNvSpPr/>
          <p:nvPr/>
        </p:nvSpPr>
        <p:spPr>
          <a:xfrm>
            <a:off x="2670287" y="3860106"/>
            <a:ext cx="775855" cy="803563"/>
          </a:xfrm>
          <a:prstGeom prst="ellipse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70E97F47-7523-4011-898D-90EE26BBA2DF}"/>
              </a:ext>
            </a:extLst>
          </p:cNvPr>
          <p:cNvSpPr/>
          <p:nvPr/>
        </p:nvSpPr>
        <p:spPr>
          <a:xfrm>
            <a:off x="8510108" y="3788438"/>
            <a:ext cx="775855" cy="803563"/>
          </a:xfrm>
          <a:prstGeom prst="ellipse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0</a:t>
            </a:r>
          </a:p>
        </p:txBody>
      </p: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B1B63883-0C82-498A-803B-F7AC583CDB58}"/>
              </a:ext>
            </a:extLst>
          </p:cNvPr>
          <p:cNvCxnSpPr>
            <a:cxnSpLocks/>
            <a:stCxn id="41" idx="5"/>
            <a:endCxn id="75" idx="1"/>
          </p:cNvCxnSpPr>
          <p:nvPr/>
        </p:nvCxnSpPr>
        <p:spPr>
          <a:xfrm>
            <a:off x="3332521" y="4545990"/>
            <a:ext cx="1316120" cy="101527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2EFE909D-F034-4F7A-958D-47C9351C6F07}"/>
              </a:ext>
            </a:extLst>
          </p:cNvPr>
          <p:cNvCxnSpPr>
            <a:cxnSpLocks/>
            <a:stCxn id="42" idx="1"/>
            <a:endCxn id="74" idx="3"/>
          </p:cNvCxnSpPr>
          <p:nvPr/>
        </p:nvCxnSpPr>
        <p:spPr>
          <a:xfrm flipH="1" flipV="1">
            <a:off x="7591406" y="3296876"/>
            <a:ext cx="1032323" cy="60924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B036982A-692C-49EA-AFA4-8035AD7B4BD3}"/>
              </a:ext>
            </a:extLst>
          </p:cNvPr>
          <p:cNvCxnSpPr>
            <a:cxnSpLocks/>
            <a:stCxn id="42" idx="1"/>
            <a:endCxn id="66" idx="3"/>
          </p:cNvCxnSpPr>
          <p:nvPr/>
        </p:nvCxnSpPr>
        <p:spPr>
          <a:xfrm flipH="1" flipV="1">
            <a:off x="7591406" y="2596113"/>
            <a:ext cx="1032323" cy="1310004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E14B2F8E-3ACA-40C7-BC15-E0A9BCBF9ABD}"/>
              </a:ext>
            </a:extLst>
          </p:cNvPr>
          <p:cNvCxnSpPr>
            <a:cxnSpLocks/>
            <a:stCxn id="41" idx="5"/>
            <a:endCxn id="76" idx="1"/>
          </p:cNvCxnSpPr>
          <p:nvPr/>
        </p:nvCxnSpPr>
        <p:spPr>
          <a:xfrm>
            <a:off x="3332521" y="4545990"/>
            <a:ext cx="1316120" cy="19190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805E9B4A-A0AA-453B-9D5A-65832F8D0159}"/>
              </a:ext>
            </a:extLst>
          </p:cNvPr>
          <p:cNvCxnSpPr>
            <a:cxnSpLocks/>
            <a:stCxn id="41" idx="7"/>
            <a:endCxn id="66" idx="1"/>
          </p:cNvCxnSpPr>
          <p:nvPr/>
        </p:nvCxnSpPr>
        <p:spPr>
          <a:xfrm flipV="1">
            <a:off x="3332521" y="2596113"/>
            <a:ext cx="3661239" cy="138167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904F6B83-7B87-4A85-8E56-AACA76FC95CD}"/>
              </a:ext>
            </a:extLst>
          </p:cNvPr>
          <p:cNvCxnSpPr>
            <a:cxnSpLocks/>
            <a:stCxn id="41" idx="7"/>
            <a:endCxn id="74" idx="1"/>
          </p:cNvCxnSpPr>
          <p:nvPr/>
        </p:nvCxnSpPr>
        <p:spPr>
          <a:xfrm flipV="1">
            <a:off x="3332521" y="3296876"/>
            <a:ext cx="3661239" cy="68090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C0591078-17F2-4EED-9F44-D0F4D3A76A9E}"/>
              </a:ext>
            </a:extLst>
          </p:cNvPr>
          <p:cNvCxnSpPr>
            <a:cxnSpLocks/>
            <a:stCxn id="75" idx="3"/>
            <a:endCxn id="42" idx="2"/>
          </p:cNvCxnSpPr>
          <p:nvPr/>
        </p:nvCxnSpPr>
        <p:spPr>
          <a:xfrm flipV="1">
            <a:off x="5246287" y="4190220"/>
            <a:ext cx="3263821" cy="137104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A3762664-AC82-476B-BD0F-AAB69177C92E}"/>
              </a:ext>
            </a:extLst>
          </p:cNvPr>
          <p:cNvCxnSpPr>
            <a:cxnSpLocks/>
            <a:stCxn id="76" idx="3"/>
            <a:endCxn id="42" idx="2"/>
          </p:cNvCxnSpPr>
          <p:nvPr/>
        </p:nvCxnSpPr>
        <p:spPr>
          <a:xfrm flipV="1">
            <a:off x="5246287" y="4190220"/>
            <a:ext cx="3263821" cy="54767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hteck 65">
            <a:extLst>
              <a:ext uri="{FF2B5EF4-FFF2-40B4-BE49-F238E27FC236}">
                <a16:creationId xmlns:a16="http://schemas.microsoft.com/office/drawing/2014/main" id="{A24FB849-1E89-41C0-9796-3712FFC2C7F8}"/>
              </a:ext>
            </a:extLst>
          </p:cNvPr>
          <p:cNvSpPr/>
          <p:nvPr/>
        </p:nvSpPr>
        <p:spPr>
          <a:xfrm>
            <a:off x="6993760" y="2313535"/>
            <a:ext cx="597646" cy="5651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12F89B68-FFEF-4FF8-B5C2-ED9AF46CFE2F}"/>
              </a:ext>
            </a:extLst>
          </p:cNvPr>
          <p:cNvSpPr/>
          <p:nvPr/>
        </p:nvSpPr>
        <p:spPr>
          <a:xfrm>
            <a:off x="6993760" y="3014298"/>
            <a:ext cx="597646" cy="5651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6BB3FAAE-881A-4DA3-B65A-EB15C4C4BD34}"/>
              </a:ext>
            </a:extLst>
          </p:cNvPr>
          <p:cNvSpPr/>
          <p:nvPr/>
        </p:nvSpPr>
        <p:spPr>
          <a:xfrm>
            <a:off x="4648641" y="5278683"/>
            <a:ext cx="597646" cy="5651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ACA4B6AD-FA7B-4D21-9331-4D3F706EEA72}"/>
              </a:ext>
            </a:extLst>
          </p:cNvPr>
          <p:cNvSpPr/>
          <p:nvPr/>
        </p:nvSpPr>
        <p:spPr>
          <a:xfrm>
            <a:off x="4648641" y="4455312"/>
            <a:ext cx="597646" cy="5651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bg1"/>
                </a:solidFill>
              </a:rPr>
              <a:t>0</a:t>
            </a: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B384F4A0-F949-4821-9A48-4684D114F823}"/>
              </a:ext>
            </a:extLst>
          </p:cNvPr>
          <p:cNvCxnSpPr>
            <a:cxnSpLocks/>
          </p:cNvCxnSpPr>
          <p:nvPr/>
        </p:nvCxnSpPr>
        <p:spPr>
          <a:xfrm flipV="1">
            <a:off x="831574" y="1729979"/>
            <a:ext cx="1" cy="1097096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E570697-3E69-4F3A-B79B-970E507565BA}"/>
              </a:ext>
            </a:extLst>
          </p:cNvPr>
          <p:cNvCxnSpPr>
            <a:cxnSpLocks/>
          </p:cNvCxnSpPr>
          <p:nvPr/>
        </p:nvCxnSpPr>
        <p:spPr>
          <a:xfrm flipV="1">
            <a:off x="1020920" y="1729979"/>
            <a:ext cx="1" cy="1097096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>
            <a:extLst>
              <a:ext uri="{FF2B5EF4-FFF2-40B4-BE49-F238E27FC236}">
                <a16:creationId xmlns:a16="http://schemas.microsoft.com/office/drawing/2014/main" id="{68985B34-523C-41E0-822E-894259F80963}"/>
              </a:ext>
            </a:extLst>
          </p:cNvPr>
          <p:cNvSpPr txBox="1"/>
          <p:nvPr/>
        </p:nvSpPr>
        <p:spPr>
          <a:xfrm>
            <a:off x="1171445" y="1678362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7200" dirty="0"/>
              <a:t>=</a:t>
            </a: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78ECE88A-AE48-4157-B202-97DB492D6C7B}"/>
              </a:ext>
            </a:extLst>
          </p:cNvPr>
          <p:cNvCxnSpPr>
            <a:cxnSpLocks/>
          </p:cNvCxnSpPr>
          <p:nvPr/>
        </p:nvCxnSpPr>
        <p:spPr>
          <a:xfrm flipV="1">
            <a:off x="2010137" y="1729979"/>
            <a:ext cx="0" cy="113615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58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16F3E6-1EAB-49E6-BADF-C4D87AC02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How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show</a:t>
            </a:r>
            <a:r>
              <a:rPr lang="de-CH" dirty="0"/>
              <a:t> NP-</a:t>
            </a:r>
            <a:r>
              <a:rPr lang="de-CH" dirty="0" err="1"/>
              <a:t>Completness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WFG?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A7BFBE-8755-4E2A-B0C2-15FE48FE7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solidFill>
                  <a:schemeClr val="tx1"/>
                </a:solidFill>
              </a:rPr>
              <a:t>1. </a:t>
            </a:r>
            <a:r>
              <a:rPr lang="de-CH" dirty="0" err="1">
                <a:solidFill>
                  <a:schemeClr val="tx1"/>
                </a:solidFill>
              </a:rPr>
              <a:t>It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has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to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belong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to</a:t>
            </a:r>
            <a:r>
              <a:rPr lang="de-CH" dirty="0">
                <a:solidFill>
                  <a:schemeClr val="tx1"/>
                </a:solidFill>
              </a:rPr>
              <a:t> NP.</a:t>
            </a:r>
          </a:p>
          <a:p>
            <a:endParaRPr lang="de-CH" dirty="0">
              <a:solidFill>
                <a:schemeClr val="tx1"/>
              </a:solidFill>
            </a:endParaRPr>
          </a:p>
          <a:p>
            <a:endParaRPr lang="de-CH" dirty="0">
              <a:solidFill>
                <a:schemeClr val="tx1"/>
              </a:solidFill>
            </a:endParaRPr>
          </a:p>
          <a:p>
            <a:endParaRPr lang="de-CH" dirty="0">
              <a:solidFill>
                <a:schemeClr val="tx1"/>
              </a:solidFill>
            </a:endParaRPr>
          </a:p>
          <a:p>
            <a:r>
              <a:rPr lang="de-CH" dirty="0">
                <a:solidFill>
                  <a:schemeClr val="tx1"/>
                </a:solidFill>
              </a:rPr>
              <a:t>2. </a:t>
            </a:r>
            <a:r>
              <a:rPr lang="de-CH" dirty="0" err="1">
                <a:solidFill>
                  <a:schemeClr val="tx1"/>
                </a:solidFill>
              </a:rPr>
              <a:t>It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has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to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be</a:t>
            </a:r>
            <a:r>
              <a:rPr lang="de-CH" dirty="0">
                <a:solidFill>
                  <a:schemeClr val="tx1"/>
                </a:solidFill>
              </a:rPr>
              <a:t> NP-Hard.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00E36E3-0372-4F31-8090-D03F879FE5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122" y="2100346"/>
            <a:ext cx="2642333" cy="313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503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16F3E6-1EAB-49E6-BADF-C4D87AC02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How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show</a:t>
            </a:r>
            <a:r>
              <a:rPr lang="de-CH" dirty="0"/>
              <a:t> NP-</a:t>
            </a:r>
            <a:r>
              <a:rPr lang="de-CH" dirty="0" err="1"/>
              <a:t>Completness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WFG?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A7BFBE-8755-4E2A-B0C2-15FE48FE7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solidFill>
                  <a:schemeClr val="tx1"/>
                </a:solidFill>
              </a:rPr>
              <a:t>1. </a:t>
            </a:r>
            <a:r>
              <a:rPr lang="de-CH" dirty="0" err="1">
                <a:solidFill>
                  <a:schemeClr val="tx1"/>
                </a:solidFill>
              </a:rPr>
              <a:t>It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has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to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belong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to</a:t>
            </a:r>
            <a:r>
              <a:rPr lang="de-CH" dirty="0">
                <a:solidFill>
                  <a:schemeClr val="tx1"/>
                </a:solidFill>
              </a:rPr>
              <a:t> NP.</a:t>
            </a:r>
          </a:p>
          <a:p>
            <a:endParaRPr lang="de-CH" dirty="0">
              <a:solidFill>
                <a:schemeClr val="tx1"/>
              </a:solidFill>
            </a:endParaRPr>
          </a:p>
          <a:p>
            <a:r>
              <a:rPr lang="de-CH" dirty="0" err="1">
                <a:solidFill>
                  <a:schemeClr val="tx1"/>
                </a:solidFill>
              </a:rPr>
              <a:t>Correct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answer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verifiable</a:t>
            </a:r>
            <a:r>
              <a:rPr lang="de-CH" dirty="0">
                <a:solidFill>
                  <a:schemeClr val="tx1"/>
                </a:solidFill>
              </a:rPr>
              <a:t> in O(n^2)</a:t>
            </a:r>
          </a:p>
          <a:p>
            <a:endParaRPr lang="de-CH" dirty="0">
              <a:solidFill>
                <a:schemeClr val="tx1"/>
              </a:solidFill>
            </a:endParaRPr>
          </a:p>
          <a:p>
            <a:r>
              <a:rPr lang="de-CH" dirty="0">
                <a:solidFill>
                  <a:schemeClr val="tx1"/>
                </a:solidFill>
              </a:rPr>
              <a:t>2. </a:t>
            </a:r>
            <a:r>
              <a:rPr lang="de-CH" dirty="0" err="1">
                <a:solidFill>
                  <a:schemeClr val="tx1"/>
                </a:solidFill>
              </a:rPr>
              <a:t>It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has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to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be</a:t>
            </a:r>
            <a:r>
              <a:rPr lang="de-CH" dirty="0">
                <a:solidFill>
                  <a:schemeClr val="tx1"/>
                </a:solidFill>
              </a:rPr>
              <a:t> NP-Hard.</a:t>
            </a:r>
          </a:p>
          <a:p>
            <a:endParaRPr lang="de-CH" dirty="0">
              <a:solidFill>
                <a:schemeClr val="tx1"/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00E36E3-0372-4F31-8090-D03F879FE5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122" y="2157731"/>
            <a:ext cx="2642333" cy="313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835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16F3E6-1EAB-49E6-BADF-C4D87AC02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How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show</a:t>
            </a:r>
            <a:r>
              <a:rPr lang="de-CH" dirty="0"/>
              <a:t> NP-</a:t>
            </a:r>
            <a:r>
              <a:rPr lang="de-CH" dirty="0" err="1"/>
              <a:t>Completness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WFG?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79A7BFBE-8755-4E2A-B0C2-15FE48FE70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CH" dirty="0">
                    <a:solidFill>
                      <a:schemeClr val="tx1"/>
                    </a:solidFill>
                  </a:rPr>
                  <a:t>1. </a:t>
                </a:r>
                <a:r>
                  <a:rPr lang="de-CH" dirty="0" err="1">
                    <a:solidFill>
                      <a:schemeClr val="tx1"/>
                    </a:solidFill>
                  </a:rPr>
                  <a:t>It</a:t>
                </a:r>
                <a:r>
                  <a:rPr lang="de-CH" dirty="0">
                    <a:solidFill>
                      <a:schemeClr val="tx1"/>
                    </a:solidFill>
                  </a:rPr>
                  <a:t> </a:t>
                </a:r>
                <a:r>
                  <a:rPr lang="de-CH" dirty="0" err="1">
                    <a:solidFill>
                      <a:schemeClr val="tx1"/>
                    </a:solidFill>
                  </a:rPr>
                  <a:t>has</a:t>
                </a:r>
                <a:r>
                  <a:rPr lang="de-CH" dirty="0">
                    <a:solidFill>
                      <a:schemeClr val="tx1"/>
                    </a:solidFill>
                  </a:rPr>
                  <a:t> </a:t>
                </a:r>
                <a:r>
                  <a:rPr lang="de-CH" dirty="0" err="1">
                    <a:solidFill>
                      <a:schemeClr val="tx1"/>
                    </a:solidFill>
                  </a:rPr>
                  <a:t>to</a:t>
                </a:r>
                <a:r>
                  <a:rPr lang="de-CH" dirty="0">
                    <a:solidFill>
                      <a:schemeClr val="tx1"/>
                    </a:solidFill>
                  </a:rPr>
                  <a:t> </a:t>
                </a:r>
                <a:r>
                  <a:rPr lang="de-CH" dirty="0" err="1">
                    <a:solidFill>
                      <a:schemeClr val="tx1"/>
                    </a:solidFill>
                  </a:rPr>
                  <a:t>belong</a:t>
                </a:r>
                <a:r>
                  <a:rPr lang="de-CH" dirty="0">
                    <a:solidFill>
                      <a:schemeClr val="tx1"/>
                    </a:solidFill>
                  </a:rPr>
                  <a:t> </a:t>
                </a:r>
                <a:r>
                  <a:rPr lang="de-CH" dirty="0" err="1">
                    <a:solidFill>
                      <a:schemeClr val="tx1"/>
                    </a:solidFill>
                  </a:rPr>
                  <a:t>to</a:t>
                </a:r>
                <a:r>
                  <a:rPr lang="de-CH" dirty="0">
                    <a:solidFill>
                      <a:schemeClr val="tx1"/>
                    </a:solidFill>
                  </a:rPr>
                  <a:t> NP.</a:t>
                </a:r>
              </a:p>
              <a:p>
                <a:endParaRPr lang="de-CH" dirty="0">
                  <a:solidFill>
                    <a:schemeClr val="tx1"/>
                  </a:solidFill>
                </a:endParaRPr>
              </a:p>
              <a:p>
                <a:r>
                  <a:rPr lang="de-CH" dirty="0" err="1">
                    <a:solidFill>
                      <a:schemeClr val="tx1"/>
                    </a:solidFill>
                  </a:rPr>
                  <a:t>Correct</a:t>
                </a:r>
                <a:r>
                  <a:rPr lang="de-CH" dirty="0">
                    <a:solidFill>
                      <a:schemeClr val="tx1"/>
                    </a:solidFill>
                  </a:rPr>
                  <a:t> </a:t>
                </a:r>
                <a:r>
                  <a:rPr lang="de-CH" dirty="0" err="1">
                    <a:solidFill>
                      <a:schemeClr val="tx1"/>
                    </a:solidFill>
                  </a:rPr>
                  <a:t>answer</a:t>
                </a:r>
                <a:r>
                  <a:rPr lang="de-CH" dirty="0">
                    <a:solidFill>
                      <a:schemeClr val="tx1"/>
                    </a:solidFill>
                  </a:rPr>
                  <a:t> </a:t>
                </a:r>
                <a:r>
                  <a:rPr lang="de-CH" dirty="0" err="1">
                    <a:solidFill>
                      <a:schemeClr val="tx1"/>
                    </a:solidFill>
                  </a:rPr>
                  <a:t>verifiable</a:t>
                </a:r>
                <a:r>
                  <a:rPr lang="de-CH" dirty="0">
                    <a:solidFill>
                      <a:schemeClr val="tx1"/>
                    </a:solidFill>
                  </a:rPr>
                  <a:t> in O(n^2)</a:t>
                </a:r>
              </a:p>
              <a:p>
                <a:endParaRPr lang="de-CH" dirty="0">
                  <a:solidFill>
                    <a:schemeClr val="tx1"/>
                  </a:solidFill>
                </a:endParaRPr>
              </a:p>
              <a:p>
                <a:r>
                  <a:rPr lang="de-CH" dirty="0">
                    <a:solidFill>
                      <a:schemeClr val="tx1"/>
                    </a:solidFill>
                  </a:rPr>
                  <a:t>2. </a:t>
                </a:r>
                <a:r>
                  <a:rPr lang="de-CH" dirty="0" err="1">
                    <a:solidFill>
                      <a:schemeClr val="tx1"/>
                    </a:solidFill>
                  </a:rPr>
                  <a:t>It</a:t>
                </a:r>
                <a:r>
                  <a:rPr lang="de-CH" dirty="0">
                    <a:solidFill>
                      <a:schemeClr val="tx1"/>
                    </a:solidFill>
                  </a:rPr>
                  <a:t> </a:t>
                </a:r>
                <a:r>
                  <a:rPr lang="de-CH" dirty="0" err="1">
                    <a:solidFill>
                      <a:schemeClr val="tx1"/>
                    </a:solidFill>
                  </a:rPr>
                  <a:t>has</a:t>
                </a:r>
                <a:r>
                  <a:rPr lang="de-CH" dirty="0">
                    <a:solidFill>
                      <a:schemeClr val="tx1"/>
                    </a:solidFill>
                  </a:rPr>
                  <a:t> </a:t>
                </a:r>
                <a:r>
                  <a:rPr lang="de-CH" dirty="0" err="1">
                    <a:solidFill>
                      <a:schemeClr val="tx1"/>
                    </a:solidFill>
                  </a:rPr>
                  <a:t>to</a:t>
                </a:r>
                <a:r>
                  <a:rPr lang="de-CH" dirty="0">
                    <a:solidFill>
                      <a:schemeClr val="tx1"/>
                    </a:solidFill>
                  </a:rPr>
                  <a:t> </a:t>
                </a:r>
                <a:r>
                  <a:rPr lang="de-CH" dirty="0" err="1">
                    <a:solidFill>
                      <a:schemeClr val="tx1"/>
                    </a:solidFill>
                  </a:rPr>
                  <a:t>be</a:t>
                </a:r>
                <a:r>
                  <a:rPr lang="de-CH" dirty="0">
                    <a:solidFill>
                      <a:schemeClr val="tx1"/>
                    </a:solidFill>
                  </a:rPr>
                  <a:t> NP-Hard.</a:t>
                </a:r>
              </a:p>
              <a:p>
                <a:endParaRPr lang="de-CH" dirty="0">
                  <a:solidFill>
                    <a:schemeClr val="tx1"/>
                  </a:solidFill>
                </a:endParaRPr>
              </a:p>
              <a:p>
                <a:r>
                  <a:rPr lang="de-CH" dirty="0" err="1">
                    <a:solidFill>
                      <a:schemeClr val="tx1"/>
                    </a:solidFill>
                  </a:rPr>
                  <a:t>Reduction</a:t>
                </a:r>
                <a:r>
                  <a:rPr lang="de-CH" dirty="0">
                    <a:solidFill>
                      <a:schemeClr val="tx1"/>
                    </a:solidFill>
                  </a:rPr>
                  <a:t> </a:t>
                </a:r>
                <a:r>
                  <a:rPr lang="de-CH" dirty="0" err="1">
                    <a:solidFill>
                      <a:schemeClr val="tx1"/>
                    </a:solidFill>
                  </a:rPr>
                  <a:t>to</a:t>
                </a:r>
                <a:r>
                  <a:rPr lang="de-CH" dirty="0">
                    <a:solidFill>
                      <a:schemeClr val="tx1"/>
                    </a:solidFill>
                  </a:rPr>
                  <a:t> «Exact-3SAT» </a:t>
                </a:r>
                <a:r>
                  <a:rPr lang="de-CH" dirty="0" err="1">
                    <a:solidFill>
                      <a:schemeClr val="tx1"/>
                    </a:solidFill>
                  </a:rPr>
                  <a:t>problem</a:t>
                </a:r>
                <a:br>
                  <a:rPr lang="de-CH" dirty="0">
                    <a:solidFill>
                      <a:schemeClr val="tx1"/>
                    </a:solidFill>
                  </a:rPr>
                </a:br>
                <a:r>
                  <a:rPr lang="de-CH" dirty="0">
                    <a:solidFill>
                      <a:schemeClr val="tx1"/>
                    </a:solidFill>
                  </a:rPr>
                  <a:t>WFG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CH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</m:e>
                      <m:sub>
                        <m:r>
                          <a:rPr lang="de-CH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de-CH" dirty="0">
                    <a:solidFill>
                      <a:schemeClr val="tx1"/>
                    </a:solidFill>
                  </a:rPr>
                  <a:t> Exact-3SAT</a:t>
                </a: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79A7BFBE-8755-4E2A-B0C2-15FE48FE70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751"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100E36E3-0372-4F31-8090-D03F879FE5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122" y="2157731"/>
            <a:ext cx="2642333" cy="313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0962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B590D6-B391-4647-8AC8-98E2B914E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CH" dirty="0"/>
              <a:t>3SAT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1AD87CC7-2859-4602-8D61-8B53AAB02DF5}"/>
                  </a:ext>
                </a:extLst>
              </p:cNvPr>
              <p:cNvSpPr txBox="1"/>
              <p:nvPr/>
            </p:nvSpPr>
            <p:spPr>
              <a:xfrm flipH="1">
                <a:off x="1305356" y="2697019"/>
                <a:ext cx="9476509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CH" sz="36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de-CH" sz="3600" b="0" i="1" smtClean="0">
                          <a:latin typeface="Cambria Math" panose="02040503050406030204" pitchFamily="18" charset="0"/>
                        </a:rPr>
                        <m:t>=(</m:t>
                      </m:r>
                      <m:acc>
                        <m:accPr>
                          <m:chr m:val="̅"/>
                          <m:ctrlPr>
                            <a:rPr lang="de-CH" sz="3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sSub>
                        <m:sSubPr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acc>
                        <m:accPr>
                          <m:chr m:val="̅"/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sSub>
                        <m:sSubPr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acc>
                        <m:accPr>
                          <m:chr m:val="̅"/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CH" sz="36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1AD87CC7-2859-4602-8D61-8B53AAB02D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305356" y="2697019"/>
                <a:ext cx="9476509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Geschweifte Klammer links 3">
            <a:extLst>
              <a:ext uri="{FF2B5EF4-FFF2-40B4-BE49-F238E27FC236}">
                <a16:creationId xmlns:a16="http://schemas.microsoft.com/office/drawing/2014/main" id="{7013A3D6-6075-4F47-9F42-C90533B8CB35}"/>
              </a:ext>
            </a:extLst>
          </p:cNvPr>
          <p:cNvSpPr/>
          <p:nvPr/>
        </p:nvSpPr>
        <p:spPr>
          <a:xfrm rot="16200000">
            <a:off x="3482698" y="2350793"/>
            <a:ext cx="553998" cy="2512381"/>
          </a:xfrm>
          <a:prstGeom prst="leftBrac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24F9F8F-C0C1-4408-93AB-B282441D58F8}"/>
              </a:ext>
            </a:extLst>
          </p:cNvPr>
          <p:cNvSpPr txBox="1"/>
          <p:nvPr/>
        </p:nvSpPr>
        <p:spPr>
          <a:xfrm>
            <a:off x="2937164" y="3790305"/>
            <a:ext cx="17641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400" b="1" dirty="0" err="1">
                <a:solidFill>
                  <a:srgbClr val="FFC000"/>
                </a:solidFill>
              </a:rPr>
              <a:t>Clause</a:t>
            </a:r>
            <a:endParaRPr lang="de-CH" sz="4400" b="1" dirty="0">
              <a:solidFill>
                <a:srgbClr val="FFC000"/>
              </a:solidFill>
            </a:endParaRPr>
          </a:p>
        </p:txBody>
      </p:sp>
      <p:sp>
        <p:nvSpPr>
          <p:cNvPr id="7" name="Geschweifte Klammer links 6">
            <a:extLst>
              <a:ext uri="{FF2B5EF4-FFF2-40B4-BE49-F238E27FC236}">
                <a16:creationId xmlns:a16="http://schemas.microsoft.com/office/drawing/2014/main" id="{B1F9DAF1-D150-4A1E-92EE-204024CBAF45}"/>
              </a:ext>
            </a:extLst>
          </p:cNvPr>
          <p:cNvSpPr/>
          <p:nvPr/>
        </p:nvSpPr>
        <p:spPr>
          <a:xfrm rot="5400000">
            <a:off x="4482205" y="2238602"/>
            <a:ext cx="438208" cy="514020"/>
          </a:xfrm>
          <a:prstGeom prst="leftBrac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4C8CF21-ED9F-4A93-B600-4334DFE64D43}"/>
              </a:ext>
            </a:extLst>
          </p:cNvPr>
          <p:cNvSpPr txBox="1"/>
          <p:nvPr/>
        </p:nvSpPr>
        <p:spPr>
          <a:xfrm>
            <a:off x="4230378" y="1815515"/>
            <a:ext cx="941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>
                <a:solidFill>
                  <a:srgbClr val="C00000"/>
                </a:solidFill>
              </a:rPr>
              <a:t>Literal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F157838-B7CA-419D-A2CE-DA3D8904C914}"/>
                  </a:ext>
                </a:extLst>
              </p:cNvPr>
              <p:cNvSpPr txBox="1"/>
              <p:nvPr/>
            </p:nvSpPr>
            <p:spPr>
              <a:xfrm flipH="1">
                <a:off x="1305355" y="4703411"/>
                <a:ext cx="10124644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CH" sz="36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de-CH" sz="3600" b="0" i="1" smtClean="0">
                          <a:latin typeface="Cambria Math" panose="02040503050406030204" pitchFamily="18" charset="0"/>
                        </a:rPr>
                        <m:t>=(</m:t>
                      </m:r>
                      <m:acc>
                        <m:accPr>
                          <m:chr m:val="̅"/>
                          <m:ctrlPr>
                            <a:rPr lang="de-CH" sz="3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sSub>
                        <m:sSubPr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acc>
                        <m:accPr>
                          <m:chr m:val="̅"/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sSub>
                        <m:sSubPr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acc>
                        <m:accPr>
                          <m:chr m:val="̅"/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de-CH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CH" sz="36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F157838-B7CA-419D-A2CE-DA3D8904C9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305355" y="4703411"/>
                <a:ext cx="10124644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>
            <a:extLst>
              <a:ext uri="{FF2B5EF4-FFF2-40B4-BE49-F238E27FC236}">
                <a16:creationId xmlns:a16="http://schemas.microsoft.com/office/drawing/2014/main" id="{32E5F74A-A2E9-4416-BB8C-557DEF75CA66}"/>
              </a:ext>
            </a:extLst>
          </p:cNvPr>
          <p:cNvSpPr txBox="1"/>
          <p:nvPr/>
        </p:nvSpPr>
        <p:spPr>
          <a:xfrm>
            <a:off x="3667865" y="772736"/>
            <a:ext cx="2699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dirty="0" err="1"/>
              <a:t>Exact</a:t>
            </a:r>
            <a:r>
              <a:rPr lang="de-CH" sz="54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74144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6EA0358-3E3E-43ED-8FBF-ED82499F3597}"/>
                  </a:ext>
                </a:extLst>
              </p:cNvPr>
              <p:cNvSpPr txBox="1"/>
              <p:nvPr/>
            </p:nvSpPr>
            <p:spPr>
              <a:xfrm flipH="1">
                <a:off x="1127339" y="362192"/>
                <a:ext cx="999044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CH" sz="36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de-CH" sz="3600" b="0" i="1" smtClean="0">
                          <a:latin typeface="Cambria Math" panose="02040503050406030204" pitchFamily="18" charset="0"/>
                        </a:rPr>
                        <m:t>=(</m:t>
                      </m:r>
                      <m:acc>
                        <m:accPr>
                          <m:chr m:val="̅"/>
                          <m:ctrlPr>
                            <a:rPr lang="de-CH" sz="3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sSub>
                        <m:sSubPr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acc>
                        <m:accPr>
                          <m:chr m:val="̅"/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sSub>
                        <m:sSubPr>
                          <m:ctrlPr>
                            <a:rPr lang="de-CH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acc>
                        <m:accPr>
                          <m:chr m:val="̅"/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de-CH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CH" sz="3600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6EA0358-3E3E-43ED-8FBF-ED82499F35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127339" y="362192"/>
                <a:ext cx="9990440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llipse 7">
            <a:extLst>
              <a:ext uri="{FF2B5EF4-FFF2-40B4-BE49-F238E27FC236}">
                <a16:creationId xmlns:a16="http://schemas.microsoft.com/office/drawing/2014/main" id="{FF5603A5-8F51-4400-AB33-10A4CD239FCA}"/>
              </a:ext>
            </a:extLst>
          </p:cNvPr>
          <p:cNvSpPr/>
          <p:nvPr/>
        </p:nvSpPr>
        <p:spPr>
          <a:xfrm>
            <a:off x="3532236" y="2600118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>
              <a:solidFill>
                <a:srgbClr val="C00000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D087814-804F-4DD3-BBF1-54B0D8C840AD}"/>
              </a:ext>
            </a:extLst>
          </p:cNvPr>
          <p:cNvSpPr/>
          <p:nvPr/>
        </p:nvSpPr>
        <p:spPr>
          <a:xfrm>
            <a:off x="992658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BDF53C04-1A60-4BEE-928E-4330735D1BCE}"/>
              </a:ext>
            </a:extLst>
          </p:cNvPr>
          <p:cNvSpPr/>
          <p:nvPr/>
        </p:nvSpPr>
        <p:spPr>
          <a:xfrm>
            <a:off x="9429655" y="2600118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>
              <a:solidFill>
                <a:srgbClr val="C00000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8C9F7B6C-F451-46CF-AA1A-CC937724C8D3}"/>
              </a:ext>
            </a:extLst>
          </p:cNvPr>
          <p:cNvSpPr/>
          <p:nvPr/>
        </p:nvSpPr>
        <p:spPr>
          <a:xfrm>
            <a:off x="6681836" y="2600118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>
              <a:solidFill>
                <a:srgbClr val="C00000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269D38DD-C1B8-4740-9529-FB3FACFF4D8A}"/>
              </a:ext>
            </a:extLst>
          </p:cNvPr>
          <p:cNvSpPr/>
          <p:nvPr/>
        </p:nvSpPr>
        <p:spPr>
          <a:xfrm>
            <a:off x="1694930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BC658520-3A3C-4713-98A9-58A1877B9E1C}"/>
              </a:ext>
            </a:extLst>
          </p:cNvPr>
          <p:cNvSpPr/>
          <p:nvPr/>
        </p:nvSpPr>
        <p:spPr>
          <a:xfrm>
            <a:off x="5010938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D2DF1BCB-7037-4E33-98B9-B86EE5E4EB29}"/>
              </a:ext>
            </a:extLst>
          </p:cNvPr>
          <p:cNvSpPr/>
          <p:nvPr/>
        </p:nvSpPr>
        <p:spPr>
          <a:xfrm>
            <a:off x="4308666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27B96247-A851-41DE-9C54-EB46BB4024D3}"/>
              </a:ext>
            </a:extLst>
          </p:cNvPr>
          <p:cNvSpPr/>
          <p:nvPr/>
        </p:nvSpPr>
        <p:spPr>
          <a:xfrm>
            <a:off x="7624675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7094BA60-F77C-4E68-8E30-DBADF3AD8D3F}"/>
              </a:ext>
            </a:extLst>
          </p:cNvPr>
          <p:cNvSpPr/>
          <p:nvPr/>
        </p:nvSpPr>
        <p:spPr>
          <a:xfrm>
            <a:off x="8326638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69838E0-FF4E-4043-AEC6-4BFBED69D569}"/>
              </a:ext>
            </a:extLst>
          </p:cNvPr>
          <p:cNvSpPr/>
          <p:nvPr/>
        </p:nvSpPr>
        <p:spPr>
          <a:xfrm>
            <a:off x="11033087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62A57BD5-D896-4A64-8BF8-4AE12B6F9DED}"/>
              </a:ext>
            </a:extLst>
          </p:cNvPr>
          <p:cNvSpPr/>
          <p:nvPr/>
        </p:nvSpPr>
        <p:spPr>
          <a:xfrm>
            <a:off x="10330254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DCE7BD38-A914-47B7-8F4E-C7A6059A6A42}"/>
                  </a:ext>
                </a:extLst>
              </p:cNvPr>
              <p:cNvSpPr txBox="1"/>
              <p:nvPr/>
            </p:nvSpPr>
            <p:spPr>
              <a:xfrm>
                <a:off x="992658" y="5911033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DCE7BD38-A914-47B7-8F4E-C7A6059A6A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658" y="5911033"/>
                <a:ext cx="157505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7926D10F-B71A-49A6-A0CA-58D0CCD2B1FF}"/>
                  </a:ext>
                </a:extLst>
              </p:cNvPr>
              <p:cNvSpPr txBox="1"/>
              <p:nvPr/>
            </p:nvSpPr>
            <p:spPr>
              <a:xfrm>
                <a:off x="7539112" y="5911032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7926D10F-B71A-49A6-A0CA-58D0CCD2B1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9112" y="5911032"/>
                <a:ext cx="157505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19E247FF-FD42-4165-877A-86183A22BF31}"/>
                  </a:ext>
                </a:extLst>
              </p:cNvPr>
              <p:cNvSpPr txBox="1"/>
              <p:nvPr/>
            </p:nvSpPr>
            <p:spPr>
              <a:xfrm>
                <a:off x="4346440" y="5911031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19E247FF-FD42-4165-877A-86183A22BF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440" y="5911031"/>
                <a:ext cx="1575051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07B74AFD-2336-4AA8-8AF9-9598ACB9F16D}"/>
                  </a:ext>
                </a:extLst>
              </p:cNvPr>
              <p:cNvSpPr txBox="1"/>
              <p:nvPr/>
            </p:nvSpPr>
            <p:spPr>
              <a:xfrm>
                <a:off x="10330254" y="5911031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07B74AFD-2336-4AA8-8AF9-9598ACB9F1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0254" y="5911031"/>
                <a:ext cx="1575051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A2A9FB16-7794-44C6-84D0-979C908426B5}"/>
              </a:ext>
            </a:extLst>
          </p:cNvPr>
          <p:cNvCxnSpPr>
            <a:cxnSpLocks/>
            <a:stCxn id="14" idx="6"/>
            <a:endCxn id="18" idx="2"/>
          </p:cNvCxnSpPr>
          <p:nvPr/>
        </p:nvCxnSpPr>
        <p:spPr>
          <a:xfrm>
            <a:off x="1496658" y="5509151"/>
            <a:ext cx="198272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9CDC9154-6FCD-46C7-A394-D8717E66ADB7}"/>
              </a:ext>
            </a:extLst>
          </p:cNvPr>
          <p:cNvCxnSpPr>
            <a:cxnSpLocks/>
            <a:stCxn id="21" idx="6"/>
            <a:endCxn id="22" idx="2"/>
          </p:cNvCxnSpPr>
          <p:nvPr/>
        </p:nvCxnSpPr>
        <p:spPr>
          <a:xfrm>
            <a:off x="8128675" y="5509151"/>
            <a:ext cx="197963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91BB5AA6-39FE-41F5-B3B6-FCBCA3902F33}"/>
              </a:ext>
            </a:extLst>
          </p:cNvPr>
          <p:cNvCxnSpPr>
            <a:cxnSpLocks/>
            <a:stCxn id="20" idx="6"/>
            <a:endCxn id="19" idx="2"/>
          </p:cNvCxnSpPr>
          <p:nvPr/>
        </p:nvCxnSpPr>
        <p:spPr>
          <a:xfrm>
            <a:off x="4812666" y="5509151"/>
            <a:ext cx="198272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18F392E1-5EEC-4DD9-9D56-61FEC121B84F}"/>
              </a:ext>
            </a:extLst>
          </p:cNvPr>
          <p:cNvCxnSpPr>
            <a:cxnSpLocks/>
            <a:stCxn id="24" idx="6"/>
            <a:endCxn id="23" idx="2"/>
          </p:cNvCxnSpPr>
          <p:nvPr/>
        </p:nvCxnSpPr>
        <p:spPr>
          <a:xfrm>
            <a:off x="10834254" y="5509151"/>
            <a:ext cx="198833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C12B55E2-E08D-4697-9CC2-8A593DB363B2}"/>
              </a:ext>
            </a:extLst>
          </p:cNvPr>
          <p:cNvCxnSpPr>
            <a:cxnSpLocks/>
            <a:stCxn id="18" idx="0"/>
            <a:endCxn id="8" idx="4"/>
          </p:cNvCxnSpPr>
          <p:nvPr/>
        </p:nvCxnSpPr>
        <p:spPr>
          <a:xfrm flipV="1">
            <a:off x="1946930" y="3104118"/>
            <a:ext cx="1837306" cy="2153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E8341B94-95EF-4338-BDDF-EAB61C83119F}"/>
              </a:ext>
            </a:extLst>
          </p:cNvPr>
          <p:cNvCxnSpPr>
            <a:cxnSpLocks/>
            <a:stCxn id="20" idx="0"/>
            <a:endCxn id="8" idx="4"/>
          </p:cNvCxnSpPr>
          <p:nvPr/>
        </p:nvCxnSpPr>
        <p:spPr>
          <a:xfrm flipH="1" flipV="1">
            <a:off x="3784236" y="3104118"/>
            <a:ext cx="776430" cy="2153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536FF4D3-CD7B-42FD-BBD8-53A4658CE74C}"/>
              </a:ext>
            </a:extLst>
          </p:cNvPr>
          <p:cNvCxnSpPr>
            <a:cxnSpLocks/>
            <a:stCxn id="21" idx="0"/>
            <a:endCxn id="8" idx="4"/>
          </p:cNvCxnSpPr>
          <p:nvPr/>
        </p:nvCxnSpPr>
        <p:spPr>
          <a:xfrm flipH="1" flipV="1">
            <a:off x="3784236" y="3104118"/>
            <a:ext cx="4092439" cy="2153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574F1509-DED2-40E0-8ACA-B9D69771D6B5}"/>
              </a:ext>
            </a:extLst>
          </p:cNvPr>
          <p:cNvCxnSpPr>
            <a:cxnSpLocks/>
            <a:stCxn id="17" idx="2"/>
            <a:endCxn id="8" idx="6"/>
          </p:cNvCxnSpPr>
          <p:nvPr/>
        </p:nvCxnSpPr>
        <p:spPr>
          <a:xfrm flipH="1">
            <a:off x="4036236" y="2852118"/>
            <a:ext cx="2645600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230BAF5-FC12-49ED-9F0D-61543EB60C59}"/>
              </a:ext>
            </a:extLst>
          </p:cNvPr>
          <p:cNvCxnSpPr>
            <a:cxnSpLocks/>
            <a:stCxn id="16" idx="2"/>
            <a:endCxn id="17" idx="6"/>
          </p:cNvCxnSpPr>
          <p:nvPr/>
        </p:nvCxnSpPr>
        <p:spPr>
          <a:xfrm flipH="1">
            <a:off x="7185836" y="2852118"/>
            <a:ext cx="2243819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DCA048C5-9BC9-44F6-BC28-C8CC24E6010E}"/>
              </a:ext>
            </a:extLst>
          </p:cNvPr>
          <p:cNvCxnSpPr>
            <a:cxnSpLocks/>
            <a:endCxn id="8" idx="2"/>
          </p:cNvCxnSpPr>
          <p:nvPr/>
        </p:nvCxnSpPr>
        <p:spPr>
          <a:xfrm>
            <a:off x="0" y="2852118"/>
            <a:ext cx="3532236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EB20381F-2FFE-4F34-BCBF-7342CA9BB7C6}"/>
              </a:ext>
            </a:extLst>
          </p:cNvPr>
          <p:cNvCxnSpPr>
            <a:cxnSpLocks/>
            <a:endCxn id="16" idx="6"/>
          </p:cNvCxnSpPr>
          <p:nvPr/>
        </p:nvCxnSpPr>
        <p:spPr>
          <a:xfrm flipH="1">
            <a:off x="9933655" y="2852118"/>
            <a:ext cx="2258345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9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FF5603A5-8F51-4400-AB33-10A4CD239FCA}"/>
              </a:ext>
            </a:extLst>
          </p:cNvPr>
          <p:cNvSpPr/>
          <p:nvPr/>
        </p:nvSpPr>
        <p:spPr>
          <a:xfrm>
            <a:off x="3532236" y="2600118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>
              <a:solidFill>
                <a:srgbClr val="C00000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D087814-804F-4DD3-BBF1-54B0D8C840AD}"/>
              </a:ext>
            </a:extLst>
          </p:cNvPr>
          <p:cNvSpPr/>
          <p:nvPr/>
        </p:nvSpPr>
        <p:spPr>
          <a:xfrm>
            <a:off x="992658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BDF53C04-1A60-4BEE-928E-4330735D1BCE}"/>
              </a:ext>
            </a:extLst>
          </p:cNvPr>
          <p:cNvSpPr/>
          <p:nvPr/>
        </p:nvSpPr>
        <p:spPr>
          <a:xfrm>
            <a:off x="9429655" y="2600118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>
              <a:solidFill>
                <a:srgbClr val="C00000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8C9F7B6C-F451-46CF-AA1A-CC937724C8D3}"/>
              </a:ext>
            </a:extLst>
          </p:cNvPr>
          <p:cNvSpPr/>
          <p:nvPr/>
        </p:nvSpPr>
        <p:spPr>
          <a:xfrm>
            <a:off x="6681836" y="2582670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>
              <a:solidFill>
                <a:srgbClr val="C00000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269D38DD-C1B8-4740-9529-FB3FACFF4D8A}"/>
              </a:ext>
            </a:extLst>
          </p:cNvPr>
          <p:cNvSpPr/>
          <p:nvPr/>
        </p:nvSpPr>
        <p:spPr>
          <a:xfrm>
            <a:off x="1694930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BC658520-3A3C-4713-98A9-58A1877B9E1C}"/>
              </a:ext>
            </a:extLst>
          </p:cNvPr>
          <p:cNvSpPr/>
          <p:nvPr/>
        </p:nvSpPr>
        <p:spPr>
          <a:xfrm>
            <a:off x="5010938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D2DF1BCB-7037-4E33-98B9-B86EE5E4EB29}"/>
              </a:ext>
            </a:extLst>
          </p:cNvPr>
          <p:cNvSpPr/>
          <p:nvPr/>
        </p:nvSpPr>
        <p:spPr>
          <a:xfrm>
            <a:off x="4308666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27B96247-A851-41DE-9C54-EB46BB4024D3}"/>
              </a:ext>
            </a:extLst>
          </p:cNvPr>
          <p:cNvSpPr/>
          <p:nvPr/>
        </p:nvSpPr>
        <p:spPr>
          <a:xfrm>
            <a:off x="7624675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7094BA60-F77C-4E68-8E30-DBADF3AD8D3F}"/>
              </a:ext>
            </a:extLst>
          </p:cNvPr>
          <p:cNvSpPr/>
          <p:nvPr/>
        </p:nvSpPr>
        <p:spPr>
          <a:xfrm>
            <a:off x="8326638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69838E0-FF4E-4043-AEC6-4BFBED69D569}"/>
              </a:ext>
            </a:extLst>
          </p:cNvPr>
          <p:cNvSpPr/>
          <p:nvPr/>
        </p:nvSpPr>
        <p:spPr>
          <a:xfrm>
            <a:off x="11033087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62A57BD5-D896-4A64-8BF8-4AE12B6F9DED}"/>
              </a:ext>
            </a:extLst>
          </p:cNvPr>
          <p:cNvSpPr/>
          <p:nvPr/>
        </p:nvSpPr>
        <p:spPr>
          <a:xfrm>
            <a:off x="10330254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DCE7BD38-A914-47B7-8F4E-C7A6059A6A42}"/>
                  </a:ext>
                </a:extLst>
              </p:cNvPr>
              <p:cNvSpPr txBox="1"/>
              <p:nvPr/>
            </p:nvSpPr>
            <p:spPr>
              <a:xfrm>
                <a:off x="992658" y="5911033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DCE7BD38-A914-47B7-8F4E-C7A6059A6A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658" y="5911033"/>
                <a:ext cx="1575051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7926D10F-B71A-49A6-A0CA-58D0CCD2B1FF}"/>
                  </a:ext>
                </a:extLst>
              </p:cNvPr>
              <p:cNvSpPr txBox="1"/>
              <p:nvPr/>
            </p:nvSpPr>
            <p:spPr>
              <a:xfrm>
                <a:off x="7539112" y="5911032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7926D10F-B71A-49A6-A0CA-58D0CCD2B1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9112" y="5911032"/>
                <a:ext cx="157505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19E247FF-FD42-4165-877A-86183A22BF31}"/>
                  </a:ext>
                </a:extLst>
              </p:cNvPr>
              <p:cNvSpPr txBox="1"/>
              <p:nvPr/>
            </p:nvSpPr>
            <p:spPr>
              <a:xfrm>
                <a:off x="4346440" y="5911031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19E247FF-FD42-4165-877A-86183A22BF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440" y="5911031"/>
                <a:ext cx="157505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07B74AFD-2336-4AA8-8AF9-9598ACB9F16D}"/>
                  </a:ext>
                </a:extLst>
              </p:cNvPr>
              <p:cNvSpPr txBox="1"/>
              <p:nvPr/>
            </p:nvSpPr>
            <p:spPr>
              <a:xfrm>
                <a:off x="10330254" y="5911031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07B74AFD-2336-4AA8-8AF9-9598ACB9F1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0254" y="5911031"/>
                <a:ext cx="1575051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9A2C1381-1DEB-4552-9D45-483F90B3F28A}"/>
              </a:ext>
            </a:extLst>
          </p:cNvPr>
          <p:cNvCxnSpPr>
            <a:cxnSpLocks/>
            <a:stCxn id="18" idx="0"/>
            <a:endCxn id="8" idx="4"/>
          </p:cNvCxnSpPr>
          <p:nvPr/>
        </p:nvCxnSpPr>
        <p:spPr>
          <a:xfrm flipV="1">
            <a:off x="1946930" y="3104118"/>
            <a:ext cx="1837306" cy="2153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438AC566-D1A9-4D0A-91B6-A810FA0B3D42}"/>
              </a:ext>
            </a:extLst>
          </p:cNvPr>
          <p:cNvCxnSpPr>
            <a:cxnSpLocks/>
            <a:stCxn id="20" idx="0"/>
            <a:endCxn id="8" idx="4"/>
          </p:cNvCxnSpPr>
          <p:nvPr/>
        </p:nvCxnSpPr>
        <p:spPr>
          <a:xfrm flipH="1" flipV="1">
            <a:off x="3784236" y="3104118"/>
            <a:ext cx="776430" cy="2153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EF07D938-32C8-4DA0-9237-4552CE52F548}"/>
              </a:ext>
            </a:extLst>
          </p:cNvPr>
          <p:cNvCxnSpPr>
            <a:cxnSpLocks/>
            <a:stCxn id="21" idx="0"/>
            <a:endCxn id="8" idx="4"/>
          </p:cNvCxnSpPr>
          <p:nvPr/>
        </p:nvCxnSpPr>
        <p:spPr>
          <a:xfrm flipH="1" flipV="1">
            <a:off x="3784236" y="3104118"/>
            <a:ext cx="4092439" cy="2153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272AB43C-4796-4228-AA91-D857536D0D2E}"/>
              </a:ext>
            </a:extLst>
          </p:cNvPr>
          <p:cNvCxnSpPr>
            <a:cxnSpLocks/>
            <a:stCxn id="20" idx="0"/>
            <a:endCxn id="17" idx="4"/>
          </p:cNvCxnSpPr>
          <p:nvPr/>
        </p:nvCxnSpPr>
        <p:spPr>
          <a:xfrm flipV="1">
            <a:off x="4560666" y="3086670"/>
            <a:ext cx="2373170" cy="217048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5D0105C9-9CAA-47DB-BEB8-942DA3046B67}"/>
              </a:ext>
            </a:extLst>
          </p:cNvPr>
          <p:cNvCxnSpPr>
            <a:cxnSpLocks/>
            <a:stCxn id="22" idx="0"/>
            <a:endCxn id="17" idx="4"/>
          </p:cNvCxnSpPr>
          <p:nvPr/>
        </p:nvCxnSpPr>
        <p:spPr>
          <a:xfrm flipH="1" flipV="1">
            <a:off x="6933836" y="3086670"/>
            <a:ext cx="1644802" cy="217048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D45EA9A3-F6F6-4D9C-B3C4-2F46F7AB3B86}"/>
              </a:ext>
            </a:extLst>
          </p:cNvPr>
          <p:cNvCxnSpPr>
            <a:cxnSpLocks/>
            <a:stCxn id="24" idx="0"/>
            <a:endCxn id="17" idx="4"/>
          </p:cNvCxnSpPr>
          <p:nvPr/>
        </p:nvCxnSpPr>
        <p:spPr>
          <a:xfrm flipH="1" flipV="1">
            <a:off x="6933836" y="3086670"/>
            <a:ext cx="3648418" cy="217048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C7749C20-D3E6-4E63-BCE0-AC88E5F35477}"/>
              </a:ext>
            </a:extLst>
          </p:cNvPr>
          <p:cNvCxnSpPr>
            <a:cxnSpLocks/>
            <a:stCxn id="19" idx="0"/>
            <a:endCxn id="16" idx="4"/>
          </p:cNvCxnSpPr>
          <p:nvPr/>
        </p:nvCxnSpPr>
        <p:spPr>
          <a:xfrm flipV="1">
            <a:off x="5262938" y="3104118"/>
            <a:ext cx="4418717" cy="2153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C06916C8-DBC7-4336-BAA0-D09DF5FBD96F}"/>
              </a:ext>
            </a:extLst>
          </p:cNvPr>
          <p:cNvCxnSpPr>
            <a:cxnSpLocks/>
            <a:stCxn id="14" idx="0"/>
            <a:endCxn id="16" idx="4"/>
          </p:cNvCxnSpPr>
          <p:nvPr/>
        </p:nvCxnSpPr>
        <p:spPr>
          <a:xfrm flipV="1">
            <a:off x="1244658" y="3104118"/>
            <a:ext cx="8436997" cy="2153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llipse 54">
            <a:extLst>
              <a:ext uri="{FF2B5EF4-FFF2-40B4-BE49-F238E27FC236}">
                <a16:creationId xmlns:a16="http://schemas.microsoft.com/office/drawing/2014/main" id="{C0FD3E16-00AC-44AE-98E2-D591BD0F6F95}"/>
              </a:ext>
            </a:extLst>
          </p:cNvPr>
          <p:cNvSpPr/>
          <p:nvPr/>
        </p:nvSpPr>
        <p:spPr>
          <a:xfrm>
            <a:off x="6681836" y="1844118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61F14522-B0B8-42BE-A381-9922A9205035}"/>
              </a:ext>
            </a:extLst>
          </p:cNvPr>
          <p:cNvSpPr/>
          <p:nvPr/>
        </p:nvSpPr>
        <p:spPr>
          <a:xfrm>
            <a:off x="6681836" y="1128154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>
              <a:solidFill>
                <a:srgbClr val="C00000"/>
              </a:solidFill>
            </a:endParaRPr>
          </a:p>
        </p:txBody>
      </p: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FF82BA25-6CD3-472B-852D-A20C8BA5C205}"/>
              </a:ext>
            </a:extLst>
          </p:cNvPr>
          <p:cNvCxnSpPr>
            <a:cxnSpLocks/>
            <a:stCxn id="55" idx="0"/>
            <a:endCxn id="59" idx="4"/>
          </p:cNvCxnSpPr>
          <p:nvPr/>
        </p:nvCxnSpPr>
        <p:spPr>
          <a:xfrm flipV="1">
            <a:off x="6933836" y="1632154"/>
            <a:ext cx="0" cy="211964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30C44DAF-A4CA-4BB4-98C5-7814B5C8D186}"/>
              </a:ext>
            </a:extLst>
          </p:cNvPr>
          <p:cNvCxnSpPr>
            <a:cxnSpLocks/>
            <a:stCxn id="17" idx="0"/>
            <a:endCxn id="55" idx="4"/>
          </p:cNvCxnSpPr>
          <p:nvPr/>
        </p:nvCxnSpPr>
        <p:spPr>
          <a:xfrm flipV="1">
            <a:off x="6933836" y="2348118"/>
            <a:ext cx="0" cy="234552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A408BDD0-C209-4D38-90F8-FB53ED2605FE}"/>
              </a:ext>
            </a:extLst>
          </p:cNvPr>
          <p:cNvCxnSpPr>
            <a:cxnSpLocks/>
            <a:stCxn id="8" idx="7"/>
            <a:endCxn id="55" idx="4"/>
          </p:cNvCxnSpPr>
          <p:nvPr/>
        </p:nvCxnSpPr>
        <p:spPr>
          <a:xfrm flipV="1">
            <a:off x="3962427" y="2348118"/>
            <a:ext cx="2971409" cy="32580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r Verbinder 68">
            <a:extLst>
              <a:ext uri="{FF2B5EF4-FFF2-40B4-BE49-F238E27FC236}">
                <a16:creationId xmlns:a16="http://schemas.microsoft.com/office/drawing/2014/main" id="{6E4BAE77-855B-4AAF-9852-A31F6E79741E}"/>
              </a:ext>
            </a:extLst>
          </p:cNvPr>
          <p:cNvCxnSpPr>
            <a:cxnSpLocks/>
            <a:stCxn id="55" idx="4"/>
            <a:endCxn id="16" idx="1"/>
          </p:cNvCxnSpPr>
          <p:nvPr/>
        </p:nvCxnSpPr>
        <p:spPr>
          <a:xfrm>
            <a:off x="6933836" y="2348118"/>
            <a:ext cx="2569628" cy="32580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EBB24420-7EA0-42E3-A54B-8CD35CEF2EF8}"/>
              </a:ext>
            </a:extLst>
          </p:cNvPr>
          <p:cNvCxnSpPr>
            <a:cxnSpLocks/>
          </p:cNvCxnSpPr>
          <p:nvPr/>
        </p:nvCxnSpPr>
        <p:spPr>
          <a:xfrm>
            <a:off x="1496658" y="5509151"/>
            <a:ext cx="198272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31CFED82-78B5-494A-AA4C-AA9A5F6D0340}"/>
              </a:ext>
            </a:extLst>
          </p:cNvPr>
          <p:cNvCxnSpPr>
            <a:cxnSpLocks/>
            <a:stCxn id="20" idx="6"/>
            <a:endCxn id="19" idx="2"/>
          </p:cNvCxnSpPr>
          <p:nvPr/>
        </p:nvCxnSpPr>
        <p:spPr>
          <a:xfrm>
            <a:off x="4812666" y="5509151"/>
            <a:ext cx="198272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r Verbinder 81">
            <a:extLst>
              <a:ext uri="{FF2B5EF4-FFF2-40B4-BE49-F238E27FC236}">
                <a16:creationId xmlns:a16="http://schemas.microsoft.com/office/drawing/2014/main" id="{4056E633-FEE6-463E-B4CA-7172338D5FD2}"/>
              </a:ext>
            </a:extLst>
          </p:cNvPr>
          <p:cNvCxnSpPr>
            <a:cxnSpLocks/>
            <a:stCxn id="22" idx="2"/>
            <a:endCxn id="21" idx="6"/>
          </p:cNvCxnSpPr>
          <p:nvPr/>
        </p:nvCxnSpPr>
        <p:spPr>
          <a:xfrm flipH="1">
            <a:off x="8128675" y="5509151"/>
            <a:ext cx="197963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CE71DC0D-8845-4B4F-BDE9-B5F47D32D3C7}"/>
              </a:ext>
            </a:extLst>
          </p:cNvPr>
          <p:cNvCxnSpPr>
            <a:cxnSpLocks/>
            <a:stCxn id="23" idx="2"/>
            <a:endCxn id="24" idx="6"/>
          </p:cNvCxnSpPr>
          <p:nvPr/>
        </p:nvCxnSpPr>
        <p:spPr>
          <a:xfrm flipH="1">
            <a:off x="10834254" y="5509151"/>
            <a:ext cx="198833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r Verbinder 87">
            <a:extLst>
              <a:ext uri="{FF2B5EF4-FFF2-40B4-BE49-F238E27FC236}">
                <a16:creationId xmlns:a16="http://schemas.microsoft.com/office/drawing/2014/main" id="{E169CBB6-9CD9-471E-80C9-9080E738E232}"/>
              </a:ext>
            </a:extLst>
          </p:cNvPr>
          <p:cNvCxnSpPr>
            <a:cxnSpLocks/>
          </p:cNvCxnSpPr>
          <p:nvPr/>
        </p:nvCxnSpPr>
        <p:spPr>
          <a:xfrm>
            <a:off x="0" y="2852118"/>
            <a:ext cx="3532236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r Verbinder 88">
            <a:extLst>
              <a:ext uri="{FF2B5EF4-FFF2-40B4-BE49-F238E27FC236}">
                <a16:creationId xmlns:a16="http://schemas.microsoft.com/office/drawing/2014/main" id="{4E5E03EC-6220-4B40-B476-2CBF34B19049}"/>
              </a:ext>
            </a:extLst>
          </p:cNvPr>
          <p:cNvCxnSpPr>
            <a:cxnSpLocks/>
            <a:stCxn id="17" idx="2"/>
            <a:endCxn id="8" idx="6"/>
          </p:cNvCxnSpPr>
          <p:nvPr/>
        </p:nvCxnSpPr>
        <p:spPr>
          <a:xfrm flipH="1">
            <a:off x="4036236" y="2834670"/>
            <a:ext cx="2645600" cy="17448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r Verbinder 91">
            <a:extLst>
              <a:ext uri="{FF2B5EF4-FFF2-40B4-BE49-F238E27FC236}">
                <a16:creationId xmlns:a16="http://schemas.microsoft.com/office/drawing/2014/main" id="{A1968291-1178-4EA7-971D-E0169BE51E51}"/>
              </a:ext>
            </a:extLst>
          </p:cNvPr>
          <p:cNvCxnSpPr>
            <a:cxnSpLocks/>
            <a:stCxn id="17" idx="6"/>
            <a:endCxn id="16" idx="2"/>
          </p:cNvCxnSpPr>
          <p:nvPr/>
        </p:nvCxnSpPr>
        <p:spPr>
          <a:xfrm>
            <a:off x="7185836" y="2834670"/>
            <a:ext cx="2243819" cy="17448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r Verbinder 94">
            <a:extLst>
              <a:ext uri="{FF2B5EF4-FFF2-40B4-BE49-F238E27FC236}">
                <a16:creationId xmlns:a16="http://schemas.microsoft.com/office/drawing/2014/main" id="{69508D3D-63C4-43DD-8045-77189CF8C781}"/>
              </a:ext>
            </a:extLst>
          </p:cNvPr>
          <p:cNvCxnSpPr>
            <a:cxnSpLocks/>
            <a:stCxn id="16" idx="6"/>
          </p:cNvCxnSpPr>
          <p:nvPr/>
        </p:nvCxnSpPr>
        <p:spPr>
          <a:xfrm>
            <a:off x="9933655" y="2852118"/>
            <a:ext cx="2258345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feld 98">
                <a:extLst>
                  <a:ext uri="{FF2B5EF4-FFF2-40B4-BE49-F238E27FC236}">
                    <a16:creationId xmlns:a16="http://schemas.microsoft.com/office/drawing/2014/main" id="{856606DD-9884-417E-8C60-23EFB69BF83D}"/>
                  </a:ext>
                </a:extLst>
              </p:cNvPr>
              <p:cNvSpPr txBox="1"/>
              <p:nvPr/>
            </p:nvSpPr>
            <p:spPr>
              <a:xfrm flipH="1">
                <a:off x="1127339" y="362192"/>
                <a:ext cx="999044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CH" sz="36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de-CH" sz="3600" b="0" i="1" smtClean="0">
                          <a:latin typeface="Cambria Math" panose="02040503050406030204" pitchFamily="18" charset="0"/>
                        </a:rPr>
                        <m:t>=(</m:t>
                      </m:r>
                      <m:acc>
                        <m:accPr>
                          <m:chr m:val="̅"/>
                          <m:ctrlPr>
                            <a:rPr lang="de-CH" sz="3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sSub>
                        <m:sSubPr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acc>
                        <m:accPr>
                          <m:chr m:val="̅"/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sSub>
                        <m:sSubPr>
                          <m:ctrlPr>
                            <a:rPr lang="de-CH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acc>
                        <m:accPr>
                          <m:chr m:val="̅"/>
                          <m:ctrlPr>
                            <a:rPr lang="de-CH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de-CH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de-CH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CH" sz="3600" dirty="0"/>
              </a:p>
            </p:txBody>
          </p:sp>
        </mc:Choice>
        <mc:Fallback xmlns="">
          <p:sp>
            <p:nvSpPr>
              <p:cNvPr id="99" name="Textfeld 98">
                <a:extLst>
                  <a:ext uri="{FF2B5EF4-FFF2-40B4-BE49-F238E27FC236}">
                    <a16:creationId xmlns:a16="http://schemas.microsoft.com/office/drawing/2014/main" id="{856606DD-9884-417E-8C60-23EFB69BF8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127339" y="362192"/>
                <a:ext cx="9990440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0" name="Gerader Verbinder 99">
            <a:extLst>
              <a:ext uri="{FF2B5EF4-FFF2-40B4-BE49-F238E27FC236}">
                <a16:creationId xmlns:a16="http://schemas.microsoft.com/office/drawing/2014/main" id="{54795ECD-BB6C-45AB-B892-10EF5954E583}"/>
              </a:ext>
            </a:extLst>
          </p:cNvPr>
          <p:cNvCxnSpPr>
            <a:cxnSpLocks/>
            <a:stCxn id="24" idx="0"/>
            <a:endCxn id="16" idx="4"/>
          </p:cNvCxnSpPr>
          <p:nvPr/>
        </p:nvCxnSpPr>
        <p:spPr>
          <a:xfrm flipH="1" flipV="1">
            <a:off x="9681655" y="3104118"/>
            <a:ext cx="900599" cy="2153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71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6EA0358-3E3E-43ED-8FBF-ED82499F3597}"/>
                  </a:ext>
                </a:extLst>
              </p:cNvPr>
              <p:cNvSpPr txBox="1"/>
              <p:nvPr/>
            </p:nvSpPr>
            <p:spPr>
              <a:xfrm flipH="1">
                <a:off x="381784" y="979595"/>
                <a:ext cx="661538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CH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de-CH" sz="2400" b="0" i="1" smtClean="0">
                          <a:latin typeface="Cambria Math" panose="02040503050406030204" pitchFamily="18" charset="0"/>
                        </a:rPr>
                        <m:t>=(</m:t>
                      </m:r>
                      <m:acc>
                        <m:accPr>
                          <m:chr m:val="̅"/>
                          <m:ctrlPr>
                            <a:rPr lang="de-CH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sSub>
                        <m:sSubPr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acc>
                        <m:accPr>
                          <m:chr m:val="̅"/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sSub>
                        <m:sSubPr>
                          <m:ctrlP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acc>
                        <m:accPr>
                          <m:chr m:val="̅"/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de-CH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CH" sz="2400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6EA0358-3E3E-43ED-8FBF-ED82499F35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1784" y="979595"/>
                <a:ext cx="6615388" cy="369332"/>
              </a:xfrm>
              <a:prstGeom prst="rect">
                <a:avLst/>
              </a:prstGeom>
              <a:blipFill>
                <a:blip r:embed="rId2"/>
                <a:stretch>
                  <a:fillRect l="-1290" r="-1843" b="-35000"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llipse 7">
            <a:extLst>
              <a:ext uri="{FF2B5EF4-FFF2-40B4-BE49-F238E27FC236}">
                <a16:creationId xmlns:a16="http://schemas.microsoft.com/office/drawing/2014/main" id="{FF5603A5-8F51-4400-AB33-10A4CD239FCA}"/>
              </a:ext>
            </a:extLst>
          </p:cNvPr>
          <p:cNvSpPr/>
          <p:nvPr/>
        </p:nvSpPr>
        <p:spPr>
          <a:xfrm>
            <a:off x="3579530" y="3084702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>
              <a:solidFill>
                <a:srgbClr val="C00000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D087814-804F-4DD3-BBF1-54B0D8C840AD}"/>
              </a:ext>
            </a:extLst>
          </p:cNvPr>
          <p:cNvSpPr/>
          <p:nvPr/>
        </p:nvSpPr>
        <p:spPr>
          <a:xfrm>
            <a:off x="992658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BDF53C04-1A60-4BEE-928E-4330735D1BCE}"/>
              </a:ext>
            </a:extLst>
          </p:cNvPr>
          <p:cNvSpPr/>
          <p:nvPr/>
        </p:nvSpPr>
        <p:spPr>
          <a:xfrm>
            <a:off x="9826254" y="3092988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>
              <a:solidFill>
                <a:srgbClr val="C00000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8C9F7B6C-F451-46CF-AA1A-CC937724C8D3}"/>
              </a:ext>
            </a:extLst>
          </p:cNvPr>
          <p:cNvSpPr/>
          <p:nvPr/>
        </p:nvSpPr>
        <p:spPr>
          <a:xfrm>
            <a:off x="7220296" y="3104118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>
              <a:solidFill>
                <a:srgbClr val="C00000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269D38DD-C1B8-4740-9529-FB3FACFF4D8A}"/>
              </a:ext>
            </a:extLst>
          </p:cNvPr>
          <p:cNvSpPr/>
          <p:nvPr/>
        </p:nvSpPr>
        <p:spPr>
          <a:xfrm>
            <a:off x="1694930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BC658520-3A3C-4713-98A9-58A1877B9E1C}"/>
              </a:ext>
            </a:extLst>
          </p:cNvPr>
          <p:cNvSpPr/>
          <p:nvPr/>
        </p:nvSpPr>
        <p:spPr>
          <a:xfrm>
            <a:off x="5010938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D2DF1BCB-7037-4E33-98B9-B86EE5E4EB29}"/>
              </a:ext>
            </a:extLst>
          </p:cNvPr>
          <p:cNvSpPr/>
          <p:nvPr/>
        </p:nvSpPr>
        <p:spPr>
          <a:xfrm>
            <a:off x="4308666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27B96247-A851-41DE-9C54-EB46BB4024D3}"/>
              </a:ext>
            </a:extLst>
          </p:cNvPr>
          <p:cNvSpPr/>
          <p:nvPr/>
        </p:nvSpPr>
        <p:spPr>
          <a:xfrm>
            <a:off x="7624675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7094BA60-F77C-4E68-8E30-DBADF3AD8D3F}"/>
              </a:ext>
            </a:extLst>
          </p:cNvPr>
          <p:cNvSpPr/>
          <p:nvPr/>
        </p:nvSpPr>
        <p:spPr>
          <a:xfrm>
            <a:off x="8326638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69838E0-FF4E-4043-AEC6-4BFBED69D569}"/>
              </a:ext>
            </a:extLst>
          </p:cNvPr>
          <p:cNvSpPr/>
          <p:nvPr/>
        </p:nvSpPr>
        <p:spPr>
          <a:xfrm>
            <a:off x="11033087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62A57BD5-D896-4A64-8BF8-4AE12B6F9DED}"/>
              </a:ext>
            </a:extLst>
          </p:cNvPr>
          <p:cNvSpPr/>
          <p:nvPr/>
        </p:nvSpPr>
        <p:spPr>
          <a:xfrm>
            <a:off x="10330254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DCE7BD38-A914-47B7-8F4E-C7A6059A6A42}"/>
                  </a:ext>
                </a:extLst>
              </p:cNvPr>
              <p:cNvSpPr txBox="1"/>
              <p:nvPr/>
            </p:nvSpPr>
            <p:spPr>
              <a:xfrm>
                <a:off x="992658" y="5911033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DCE7BD38-A914-47B7-8F4E-C7A6059A6A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658" y="5911033"/>
                <a:ext cx="157505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7926D10F-B71A-49A6-A0CA-58D0CCD2B1FF}"/>
                  </a:ext>
                </a:extLst>
              </p:cNvPr>
              <p:cNvSpPr txBox="1"/>
              <p:nvPr/>
            </p:nvSpPr>
            <p:spPr>
              <a:xfrm>
                <a:off x="7539112" y="5911032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7926D10F-B71A-49A6-A0CA-58D0CCD2B1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9112" y="5911032"/>
                <a:ext cx="157505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19E247FF-FD42-4165-877A-86183A22BF31}"/>
                  </a:ext>
                </a:extLst>
              </p:cNvPr>
              <p:cNvSpPr txBox="1"/>
              <p:nvPr/>
            </p:nvSpPr>
            <p:spPr>
              <a:xfrm>
                <a:off x="4346440" y="5911031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19E247FF-FD42-4165-877A-86183A22BF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440" y="5911031"/>
                <a:ext cx="1575051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07B74AFD-2336-4AA8-8AF9-9598ACB9F16D}"/>
                  </a:ext>
                </a:extLst>
              </p:cNvPr>
              <p:cNvSpPr txBox="1"/>
              <p:nvPr/>
            </p:nvSpPr>
            <p:spPr>
              <a:xfrm>
                <a:off x="10330254" y="5911031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07B74AFD-2336-4AA8-8AF9-9598ACB9F1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0254" y="5911031"/>
                <a:ext cx="1575051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9A2C1381-1DEB-4552-9D45-483F90B3F28A}"/>
              </a:ext>
            </a:extLst>
          </p:cNvPr>
          <p:cNvCxnSpPr>
            <a:cxnSpLocks/>
            <a:stCxn id="18" idx="0"/>
            <a:endCxn id="8" idx="4"/>
          </p:cNvCxnSpPr>
          <p:nvPr/>
        </p:nvCxnSpPr>
        <p:spPr>
          <a:xfrm flipV="1">
            <a:off x="1946930" y="3588702"/>
            <a:ext cx="1884600" cy="166844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438AC566-D1A9-4D0A-91B6-A810FA0B3D42}"/>
              </a:ext>
            </a:extLst>
          </p:cNvPr>
          <p:cNvCxnSpPr>
            <a:cxnSpLocks/>
            <a:stCxn id="20" idx="0"/>
            <a:endCxn id="8" idx="4"/>
          </p:cNvCxnSpPr>
          <p:nvPr/>
        </p:nvCxnSpPr>
        <p:spPr>
          <a:xfrm flipH="1" flipV="1">
            <a:off x="3831530" y="3588702"/>
            <a:ext cx="729136" cy="166844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EF07D938-32C8-4DA0-9237-4552CE52F548}"/>
              </a:ext>
            </a:extLst>
          </p:cNvPr>
          <p:cNvCxnSpPr>
            <a:cxnSpLocks/>
            <a:stCxn id="21" idx="0"/>
            <a:endCxn id="8" idx="4"/>
          </p:cNvCxnSpPr>
          <p:nvPr/>
        </p:nvCxnSpPr>
        <p:spPr>
          <a:xfrm flipH="1" flipV="1">
            <a:off x="3831530" y="3588702"/>
            <a:ext cx="4045145" cy="166844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272AB43C-4796-4228-AA91-D857536D0D2E}"/>
              </a:ext>
            </a:extLst>
          </p:cNvPr>
          <p:cNvCxnSpPr>
            <a:cxnSpLocks/>
            <a:stCxn id="20" idx="0"/>
            <a:endCxn id="17" idx="4"/>
          </p:cNvCxnSpPr>
          <p:nvPr/>
        </p:nvCxnSpPr>
        <p:spPr>
          <a:xfrm flipV="1">
            <a:off x="4560666" y="3608118"/>
            <a:ext cx="2911630" cy="1649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5D0105C9-9CAA-47DB-BEB8-942DA3046B67}"/>
              </a:ext>
            </a:extLst>
          </p:cNvPr>
          <p:cNvCxnSpPr>
            <a:cxnSpLocks/>
            <a:stCxn id="22" idx="0"/>
            <a:endCxn id="17" idx="4"/>
          </p:cNvCxnSpPr>
          <p:nvPr/>
        </p:nvCxnSpPr>
        <p:spPr>
          <a:xfrm flipH="1" flipV="1">
            <a:off x="7472296" y="3608118"/>
            <a:ext cx="1106342" cy="1649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D45EA9A3-F6F6-4D9C-B3C4-2F46F7AB3B86}"/>
              </a:ext>
            </a:extLst>
          </p:cNvPr>
          <p:cNvCxnSpPr>
            <a:cxnSpLocks/>
            <a:stCxn id="24" idx="0"/>
            <a:endCxn id="17" idx="4"/>
          </p:cNvCxnSpPr>
          <p:nvPr/>
        </p:nvCxnSpPr>
        <p:spPr>
          <a:xfrm flipH="1" flipV="1">
            <a:off x="7472296" y="3608118"/>
            <a:ext cx="3109958" cy="1649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C7749C20-D3E6-4E63-BCE0-AC88E5F35477}"/>
              </a:ext>
            </a:extLst>
          </p:cNvPr>
          <p:cNvCxnSpPr>
            <a:cxnSpLocks/>
            <a:stCxn id="19" idx="0"/>
            <a:endCxn id="16" idx="4"/>
          </p:cNvCxnSpPr>
          <p:nvPr/>
        </p:nvCxnSpPr>
        <p:spPr>
          <a:xfrm flipV="1">
            <a:off x="5262938" y="3596988"/>
            <a:ext cx="4815316" cy="166016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C06916C8-DBC7-4336-BAA0-D09DF5FBD96F}"/>
              </a:ext>
            </a:extLst>
          </p:cNvPr>
          <p:cNvCxnSpPr>
            <a:cxnSpLocks/>
            <a:stCxn id="14" idx="0"/>
            <a:endCxn id="16" idx="4"/>
          </p:cNvCxnSpPr>
          <p:nvPr/>
        </p:nvCxnSpPr>
        <p:spPr>
          <a:xfrm flipV="1">
            <a:off x="1244658" y="3596988"/>
            <a:ext cx="8833596" cy="166016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llipse 54">
            <a:extLst>
              <a:ext uri="{FF2B5EF4-FFF2-40B4-BE49-F238E27FC236}">
                <a16:creationId xmlns:a16="http://schemas.microsoft.com/office/drawing/2014/main" id="{C0FD3E16-00AC-44AE-98E2-D591BD0F6F95}"/>
              </a:ext>
            </a:extLst>
          </p:cNvPr>
          <p:cNvSpPr/>
          <p:nvPr/>
        </p:nvSpPr>
        <p:spPr>
          <a:xfrm>
            <a:off x="7222900" y="1424814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61F14522-B0B8-42BE-A381-9922A9205035}"/>
              </a:ext>
            </a:extLst>
          </p:cNvPr>
          <p:cNvSpPr/>
          <p:nvPr/>
        </p:nvSpPr>
        <p:spPr>
          <a:xfrm>
            <a:off x="7220296" y="268926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>
              <a:solidFill>
                <a:srgbClr val="C00000"/>
              </a:solidFill>
            </a:endParaRPr>
          </a:p>
        </p:txBody>
      </p: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FF82BA25-6CD3-472B-852D-A20C8BA5C205}"/>
              </a:ext>
            </a:extLst>
          </p:cNvPr>
          <p:cNvCxnSpPr>
            <a:cxnSpLocks/>
            <a:stCxn id="55" idx="0"/>
            <a:endCxn id="59" idx="4"/>
          </p:cNvCxnSpPr>
          <p:nvPr/>
        </p:nvCxnSpPr>
        <p:spPr>
          <a:xfrm flipH="1" flipV="1">
            <a:off x="7472296" y="772926"/>
            <a:ext cx="2604" cy="651888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30C44DAF-A4CA-4BB4-98C5-7814B5C8D186}"/>
              </a:ext>
            </a:extLst>
          </p:cNvPr>
          <p:cNvCxnSpPr>
            <a:cxnSpLocks/>
            <a:stCxn id="17" idx="0"/>
            <a:endCxn id="55" idx="4"/>
          </p:cNvCxnSpPr>
          <p:nvPr/>
        </p:nvCxnSpPr>
        <p:spPr>
          <a:xfrm flipV="1">
            <a:off x="7472296" y="1928814"/>
            <a:ext cx="2604" cy="1175304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A408BDD0-C209-4D38-90F8-FB53ED2605FE}"/>
              </a:ext>
            </a:extLst>
          </p:cNvPr>
          <p:cNvCxnSpPr>
            <a:cxnSpLocks/>
            <a:stCxn id="8" idx="7"/>
            <a:endCxn id="55" idx="4"/>
          </p:cNvCxnSpPr>
          <p:nvPr/>
        </p:nvCxnSpPr>
        <p:spPr>
          <a:xfrm flipV="1">
            <a:off x="4009721" y="1928814"/>
            <a:ext cx="3465179" cy="1229697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r Verbinder 68">
            <a:extLst>
              <a:ext uri="{FF2B5EF4-FFF2-40B4-BE49-F238E27FC236}">
                <a16:creationId xmlns:a16="http://schemas.microsoft.com/office/drawing/2014/main" id="{6E4BAE77-855B-4AAF-9852-A31F6E79741E}"/>
              </a:ext>
            </a:extLst>
          </p:cNvPr>
          <p:cNvCxnSpPr>
            <a:cxnSpLocks/>
            <a:stCxn id="55" idx="4"/>
            <a:endCxn id="16" idx="1"/>
          </p:cNvCxnSpPr>
          <p:nvPr/>
        </p:nvCxnSpPr>
        <p:spPr>
          <a:xfrm>
            <a:off x="7474900" y="1928814"/>
            <a:ext cx="2425163" cy="123798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C4CB428E-2FCC-4D08-90FC-59855E49F836}"/>
              </a:ext>
            </a:extLst>
          </p:cNvPr>
          <p:cNvSpPr txBox="1"/>
          <p:nvPr/>
        </p:nvSpPr>
        <p:spPr>
          <a:xfrm>
            <a:off x="7693296" y="804461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3</a:t>
            </a:r>
            <a:endParaRPr lang="de-CH" dirty="0"/>
          </a:p>
        </p:txBody>
      </p: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67B39365-711F-46AC-92CA-4BD1713B5EED}"/>
              </a:ext>
            </a:extLst>
          </p:cNvPr>
          <p:cNvCxnSpPr>
            <a:cxnSpLocks/>
          </p:cNvCxnSpPr>
          <p:nvPr/>
        </p:nvCxnSpPr>
        <p:spPr>
          <a:xfrm>
            <a:off x="1496658" y="5509151"/>
            <a:ext cx="198272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F4363E16-BB1A-4CE5-B24E-D5C438F4ED86}"/>
              </a:ext>
            </a:extLst>
          </p:cNvPr>
          <p:cNvCxnSpPr>
            <a:cxnSpLocks/>
            <a:stCxn id="20" idx="6"/>
            <a:endCxn id="19" idx="2"/>
          </p:cNvCxnSpPr>
          <p:nvPr/>
        </p:nvCxnSpPr>
        <p:spPr>
          <a:xfrm>
            <a:off x="4812666" y="5509151"/>
            <a:ext cx="198272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68180C7C-C801-4D13-9C4E-9284A23B03BC}"/>
              </a:ext>
            </a:extLst>
          </p:cNvPr>
          <p:cNvCxnSpPr>
            <a:cxnSpLocks/>
            <a:stCxn id="22" idx="2"/>
            <a:endCxn id="21" idx="6"/>
          </p:cNvCxnSpPr>
          <p:nvPr/>
        </p:nvCxnSpPr>
        <p:spPr>
          <a:xfrm flipH="1">
            <a:off x="8128675" y="5509151"/>
            <a:ext cx="197963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F50DF325-358B-45B8-A026-6BD6EF3E1782}"/>
              </a:ext>
            </a:extLst>
          </p:cNvPr>
          <p:cNvCxnSpPr>
            <a:cxnSpLocks/>
            <a:stCxn id="23" idx="2"/>
            <a:endCxn id="24" idx="6"/>
          </p:cNvCxnSpPr>
          <p:nvPr/>
        </p:nvCxnSpPr>
        <p:spPr>
          <a:xfrm flipH="1">
            <a:off x="10834254" y="5509151"/>
            <a:ext cx="198833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52091616-A2C1-478C-88CA-D8D81AD96C76}"/>
              </a:ext>
            </a:extLst>
          </p:cNvPr>
          <p:cNvCxnSpPr>
            <a:cxnSpLocks/>
            <a:endCxn id="8" idx="2"/>
          </p:cNvCxnSpPr>
          <p:nvPr/>
        </p:nvCxnSpPr>
        <p:spPr>
          <a:xfrm>
            <a:off x="0" y="3336702"/>
            <a:ext cx="3579530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A94A6155-5B32-42DB-BA7C-0B1BBF362606}"/>
              </a:ext>
            </a:extLst>
          </p:cNvPr>
          <p:cNvCxnSpPr>
            <a:cxnSpLocks/>
            <a:stCxn id="17" idx="2"/>
            <a:endCxn id="8" idx="6"/>
          </p:cNvCxnSpPr>
          <p:nvPr/>
        </p:nvCxnSpPr>
        <p:spPr>
          <a:xfrm flipH="1" flipV="1">
            <a:off x="4083530" y="3336702"/>
            <a:ext cx="3136766" cy="19416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02F69D6F-1335-421E-A2C2-1C370B2BAB86}"/>
              </a:ext>
            </a:extLst>
          </p:cNvPr>
          <p:cNvCxnSpPr>
            <a:cxnSpLocks/>
            <a:stCxn id="17" idx="6"/>
            <a:endCxn id="16" idx="2"/>
          </p:cNvCxnSpPr>
          <p:nvPr/>
        </p:nvCxnSpPr>
        <p:spPr>
          <a:xfrm flipV="1">
            <a:off x="7724296" y="3344988"/>
            <a:ext cx="2101958" cy="1113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03596A98-EA59-4196-8EE8-DD4590AFDDE5}"/>
              </a:ext>
            </a:extLst>
          </p:cNvPr>
          <p:cNvCxnSpPr>
            <a:cxnSpLocks/>
            <a:stCxn id="16" idx="6"/>
          </p:cNvCxnSpPr>
          <p:nvPr/>
        </p:nvCxnSpPr>
        <p:spPr>
          <a:xfrm flipV="1">
            <a:off x="10330254" y="3336702"/>
            <a:ext cx="1861746" cy="8286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feld 80">
            <a:extLst>
              <a:ext uri="{FF2B5EF4-FFF2-40B4-BE49-F238E27FC236}">
                <a16:creationId xmlns:a16="http://schemas.microsoft.com/office/drawing/2014/main" id="{07E5B183-450F-4D2D-B242-48E529C0526E}"/>
              </a:ext>
            </a:extLst>
          </p:cNvPr>
          <p:cNvSpPr txBox="1"/>
          <p:nvPr/>
        </p:nvSpPr>
        <p:spPr>
          <a:xfrm>
            <a:off x="1395960" y="5525005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4</a:t>
            </a:r>
            <a:endParaRPr lang="de-CH" dirty="0"/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A3E5DDD5-6707-48A2-A4BF-2D085B88F1C1}"/>
              </a:ext>
            </a:extLst>
          </p:cNvPr>
          <p:cNvSpPr txBox="1"/>
          <p:nvPr/>
        </p:nvSpPr>
        <p:spPr>
          <a:xfrm>
            <a:off x="10765672" y="5497029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4</a:t>
            </a:r>
            <a:endParaRPr lang="de-CH" dirty="0"/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44DBE96C-D334-423A-8738-8A68773BADAE}"/>
              </a:ext>
            </a:extLst>
          </p:cNvPr>
          <p:cNvSpPr txBox="1"/>
          <p:nvPr/>
        </p:nvSpPr>
        <p:spPr>
          <a:xfrm>
            <a:off x="8040528" y="5509151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4</a:t>
            </a:r>
            <a:endParaRPr lang="de-CH" dirty="0"/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27CD6CC1-D83E-487E-AE95-C6342EA7D769}"/>
              </a:ext>
            </a:extLst>
          </p:cNvPr>
          <p:cNvSpPr txBox="1"/>
          <p:nvPr/>
        </p:nvSpPr>
        <p:spPr>
          <a:xfrm>
            <a:off x="4711968" y="5520125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4</a:t>
            </a:r>
            <a:endParaRPr lang="de-CH" dirty="0"/>
          </a:p>
        </p:txBody>
      </p: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E0FD8DF8-6F20-4B53-8BB2-21E91563D177}"/>
              </a:ext>
            </a:extLst>
          </p:cNvPr>
          <p:cNvCxnSpPr>
            <a:cxnSpLocks/>
            <a:stCxn id="24" idx="0"/>
            <a:endCxn id="16" idx="4"/>
          </p:cNvCxnSpPr>
          <p:nvPr/>
        </p:nvCxnSpPr>
        <p:spPr>
          <a:xfrm flipH="1" flipV="1">
            <a:off x="10078254" y="3596988"/>
            <a:ext cx="504000" cy="166016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8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81" grpId="0"/>
      <p:bldP spid="82" grpId="0"/>
      <p:bldP spid="83" grpId="0"/>
      <p:bldP spid="8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FF5603A5-8F51-4400-AB33-10A4CD239FCA}"/>
              </a:ext>
            </a:extLst>
          </p:cNvPr>
          <p:cNvSpPr/>
          <p:nvPr/>
        </p:nvSpPr>
        <p:spPr>
          <a:xfrm>
            <a:off x="3579530" y="3084702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>
              <a:solidFill>
                <a:srgbClr val="C00000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D087814-804F-4DD3-BBF1-54B0D8C840AD}"/>
              </a:ext>
            </a:extLst>
          </p:cNvPr>
          <p:cNvSpPr/>
          <p:nvPr/>
        </p:nvSpPr>
        <p:spPr>
          <a:xfrm>
            <a:off x="992658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BDF53C04-1A60-4BEE-928E-4330735D1BCE}"/>
              </a:ext>
            </a:extLst>
          </p:cNvPr>
          <p:cNvSpPr/>
          <p:nvPr/>
        </p:nvSpPr>
        <p:spPr>
          <a:xfrm>
            <a:off x="9826254" y="3092988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>
              <a:solidFill>
                <a:srgbClr val="C00000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8C9F7B6C-F451-46CF-AA1A-CC937724C8D3}"/>
              </a:ext>
            </a:extLst>
          </p:cNvPr>
          <p:cNvSpPr/>
          <p:nvPr/>
        </p:nvSpPr>
        <p:spPr>
          <a:xfrm>
            <a:off x="7220296" y="3104118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>
              <a:solidFill>
                <a:srgbClr val="C00000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269D38DD-C1B8-4740-9529-FB3FACFF4D8A}"/>
              </a:ext>
            </a:extLst>
          </p:cNvPr>
          <p:cNvSpPr/>
          <p:nvPr/>
        </p:nvSpPr>
        <p:spPr>
          <a:xfrm>
            <a:off x="1694930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BC658520-3A3C-4713-98A9-58A1877B9E1C}"/>
              </a:ext>
            </a:extLst>
          </p:cNvPr>
          <p:cNvSpPr/>
          <p:nvPr/>
        </p:nvSpPr>
        <p:spPr>
          <a:xfrm>
            <a:off x="5010938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D2DF1BCB-7037-4E33-98B9-B86EE5E4EB29}"/>
              </a:ext>
            </a:extLst>
          </p:cNvPr>
          <p:cNvSpPr/>
          <p:nvPr/>
        </p:nvSpPr>
        <p:spPr>
          <a:xfrm>
            <a:off x="4308666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27B96247-A851-41DE-9C54-EB46BB4024D3}"/>
              </a:ext>
            </a:extLst>
          </p:cNvPr>
          <p:cNvSpPr/>
          <p:nvPr/>
        </p:nvSpPr>
        <p:spPr>
          <a:xfrm>
            <a:off x="7624675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7094BA60-F77C-4E68-8E30-DBADF3AD8D3F}"/>
              </a:ext>
            </a:extLst>
          </p:cNvPr>
          <p:cNvSpPr/>
          <p:nvPr/>
        </p:nvSpPr>
        <p:spPr>
          <a:xfrm>
            <a:off x="8326638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69838E0-FF4E-4043-AEC6-4BFBED69D569}"/>
              </a:ext>
            </a:extLst>
          </p:cNvPr>
          <p:cNvSpPr/>
          <p:nvPr/>
        </p:nvSpPr>
        <p:spPr>
          <a:xfrm>
            <a:off x="11033087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62A57BD5-D896-4A64-8BF8-4AE12B6F9DED}"/>
              </a:ext>
            </a:extLst>
          </p:cNvPr>
          <p:cNvSpPr/>
          <p:nvPr/>
        </p:nvSpPr>
        <p:spPr>
          <a:xfrm>
            <a:off x="10330254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DCE7BD38-A914-47B7-8F4E-C7A6059A6A42}"/>
                  </a:ext>
                </a:extLst>
              </p:cNvPr>
              <p:cNvSpPr txBox="1"/>
              <p:nvPr/>
            </p:nvSpPr>
            <p:spPr>
              <a:xfrm>
                <a:off x="992658" y="5911033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DCE7BD38-A914-47B7-8F4E-C7A6059A6A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658" y="5911033"/>
                <a:ext cx="1575051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7926D10F-B71A-49A6-A0CA-58D0CCD2B1FF}"/>
                  </a:ext>
                </a:extLst>
              </p:cNvPr>
              <p:cNvSpPr txBox="1"/>
              <p:nvPr/>
            </p:nvSpPr>
            <p:spPr>
              <a:xfrm>
                <a:off x="7539112" y="5911032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7926D10F-B71A-49A6-A0CA-58D0CCD2B1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9112" y="5911032"/>
                <a:ext cx="157505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19E247FF-FD42-4165-877A-86183A22BF31}"/>
                  </a:ext>
                </a:extLst>
              </p:cNvPr>
              <p:cNvSpPr txBox="1"/>
              <p:nvPr/>
            </p:nvSpPr>
            <p:spPr>
              <a:xfrm>
                <a:off x="4346440" y="5911031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19E247FF-FD42-4165-877A-86183A22BF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440" y="5911031"/>
                <a:ext cx="157505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07B74AFD-2336-4AA8-8AF9-9598ACB9F16D}"/>
                  </a:ext>
                </a:extLst>
              </p:cNvPr>
              <p:cNvSpPr txBox="1"/>
              <p:nvPr/>
            </p:nvSpPr>
            <p:spPr>
              <a:xfrm>
                <a:off x="10330254" y="5911031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07B74AFD-2336-4AA8-8AF9-9598ACB9F1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0254" y="5911031"/>
                <a:ext cx="1575051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9A2C1381-1DEB-4552-9D45-483F90B3F28A}"/>
              </a:ext>
            </a:extLst>
          </p:cNvPr>
          <p:cNvCxnSpPr>
            <a:cxnSpLocks/>
            <a:stCxn id="18" idx="0"/>
            <a:endCxn id="8" idx="4"/>
          </p:cNvCxnSpPr>
          <p:nvPr/>
        </p:nvCxnSpPr>
        <p:spPr>
          <a:xfrm flipV="1">
            <a:off x="1946930" y="3588702"/>
            <a:ext cx="1884600" cy="166844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438AC566-D1A9-4D0A-91B6-A810FA0B3D42}"/>
              </a:ext>
            </a:extLst>
          </p:cNvPr>
          <p:cNvCxnSpPr>
            <a:cxnSpLocks/>
            <a:stCxn id="20" idx="0"/>
            <a:endCxn id="8" idx="4"/>
          </p:cNvCxnSpPr>
          <p:nvPr/>
        </p:nvCxnSpPr>
        <p:spPr>
          <a:xfrm flipH="1" flipV="1">
            <a:off x="3831530" y="3588702"/>
            <a:ext cx="729136" cy="166844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EF07D938-32C8-4DA0-9237-4552CE52F548}"/>
              </a:ext>
            </a:extLst>
          </p:cNvPr>
          <p:cNvCxnSpPr>
            <a:cxnSpLocks/>
            <a:stCxn id="21" idx="0"/>
            <a:endCxn id="8" idx="4"/>
          </p:cNvCxnSpPr>
          <p:nvPr/>
        </p:nvCxnSpPr>
        <p:spPr>
          <a:xfrm flipH="1" flipV="1">
            <a:off x="3831530" y="3588702"/>
            <a:ext cx="4045145" cy="166844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272AB43C-4796-4228-AA91-D857536D0D2E}"/>
              </a:ext>
            </a:extLst>
          </p:cNvPr>
          <p:cNvCxnSpPr>
            <a:cxnSpLocks/>
            <a:stCxn id="20" idx="0"/>
            <a:endCxn id="17" idx="4"/>
          </p:cNvCxnSpPr>
          <p:nvPr/>
        </p:nvCxnSpPr>
        <p:spPr>
          <a:xfrm flipV="1">
            <a:off x="4560666" y="3608118"/>
            <a:ext cx="2911630" cy="1649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5D0105C9-9CAA-47DB-BEB8-942DA3046B67}"/>
              </a:ext>
            </a:extLst>
          </p:cNvPr>
          <p:cNvCxnSpPr>
            <a:cxnSpLocks/>
            <a:stCxn id="22" idx="0"/>
            <a:endCxn id="17" idx="4"/>
          </p:cNvCxnSpPr>
          <p:nvPr/>
        </p:nvCxnSpPr>
        <p:spPr>
          <a:xfrm flipH="1" flipV="1">
            <a:off x="7472296" y="3608118"/>
            <a:ext cx="1106342" cy="1649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D45EA9A3-F6F6-4D9C-B3C4-2F46F7AB3B86}"/>
              </a:ext>
            </a:extLst>
          </p:cNvPr>
          <p:cNvCxnSpPr>
            <a:cxnSpLocks/>
            <a:stCxn id="24" idx="0"/>
            <a:endCxn id="17" idx="4"/>
          </p:cNvCxnSpPr>
          <p:nvPr/>
        </p:nvCxnSpPr>
        <p:spPr>
          <a:xfrm flipH="1" flipV="1">
            <a:off x="7472296" y="3608118"/>
            <a:ext cx="3109958" cy="1649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C7749C20-D3E6-4E63-BCE0-AC88E5F35477}"/>
              </a:ext>
            </a:extLst>
          </p:cNvPr>
          <p:cNvCxnSpPr>
            <a:cxnSpLocks/>
            <a:stCxn id="19" idx="0"/>
            <a:endCxn id="16" idx="4"/>
          </p:cNvCxnSpPr>
          <p:nvPr/>
        </p:nvCxnSpPr>
        <p:spPr>
          <a:xfrm flipV="1">
            <a:off x="5262938" y="3596988"/>
            <a:ext cx="4815316" cy="166016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C06916C8-DBC7-4336-BAA0-D09DF5FBD96F}"/>
              </a:ext>
            </a:extLst>
          </p:cNvPr>
          <p:cNvCxnSpPr>
            <a:cxnSpLocks/>
            <a:stCxn id="14" idx="0"/>
            <a:endCxn id="16" idx="4"/>
          </p:cNvCxnSpPr>
          <p:nvPr/>
        </p:nvCxnSpPr>
        <p:spPr>
          <a:xfrm flipV="1">
            <a:off x="1244658" y="3596988"/>
            <a:ext cx="8833596" cy="166016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llipse 54">
            <a:extLst>
              <a:ext uri="{FF2B5EF4-FFF2-40B4-BE49-F238E27FC236}">
                <a16:creationId xmlns:a16="http://schemas.microsoft.com/office/drawing/2014/main" id="{C0FD3E16-00AC-44AE-98E2-D591BD0F6F95}"/>
              </a:ext>
            </a:extLst>
          </p:cNvPr>
          <p:cNvSpPr/>
          <p:nvPr/>
        </p:nvSpPr>
        <p:spPr>
          <a:xfrm>
            <a:off x="7222900" y="1424814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61F14522-B0B8-42BE-A381-9922A9205035}"/>
              </a:ext>
            </a:extLst>
          </p:cNvPr>
          <p:cNvSpPr/>
          <p:nvPr/>
        </p:nvSpPr>
        <p:spPr>
          <a:xfrm>
            <a:off x="7220296" y="268926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>
              <a:solidFill>
                <a:schemeClr val="bg1"/>
              </a:solidFill>
            </a:endParaRPr>
          </a:p>
        </p:txBody>
      </p: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FF82BA25-6CD3-472B-852D-A20C8BA5C205}"/>
              </a:ext>
            </a:extLst>
          </p:cNvPr>
          <p:cNvCxnSpPr>
            <a:cxnSpLocks/>
            <a:stCxn id="55" idx="0"/>
            <a:endCxn id="59" idx="4"/>
          </p:cNvCxnSpPr>
          <p:nvPr/>
        </p:nvCxnSpPr>
        <p:spPr>
          <a:xfrm flipH="1" flipV="1">
            <a:off x="7472296" y="772926"/>
            <a:ext cx="2604" cy="651888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30C44DAF-A4CA-4BB4-98C5-7814B5C8D186}"/>
              </a:ext>
            </a:extLst>
          </p:cNvPr>
          <p:cNvCxnSpPr>
            <a:cxnSpLocks/>
            <a:stCxn id="17" idx="0"/>
            <a:endCxn id="55" idx="4"/>
          </p:cNvCxnSpPr>
          <p:nvPr/>
        </p:nvCxnSpPr>
        <p:spPr>
          <a:xfrm flipV="1">
            <a:off x="7472296" y="1928814"/>
            <a:ext cx="2604" cy="1175304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A408BDD0-C209-4D38-90F8-FB53ED2605FE}"/>
              </a:ext>
            </a:extLst>
          </p:cNvPr>
          <p:cNvCxnSpPr>
            <a:cxnSpLocks/>
            <a:stCxn id="8" idx="7"/>
            <a:endCxn id="55" idx="4"/>
          </p:cNvCxnSpPr>
          <p:nvPr/>
        </p:nvCxnSpPr>
        <p:spPr>
          <a:xfrm flipV="1">
            <a:off x="4009721" y="1928814"/>
            <a:ext cx="3465179" cy="1229697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r Verbinder 68">
            <a:extLst>
              <a:ext uri="{FF2B5EF4-FFF2-40B4-BE49-F238E27FC236}">
                <a16:creationId xmlns:a16="http://schemas.microsoft.com/office/drawing/2014/main" id="{6E4BAE77-855B-4AAF-9852-A31F6E79741E}"/>
              </a:ext>
            </a:extLst>
          </p:cNvPr>
          <p:cNvCxnSpPr>
            <a:cxnSpLocks/>
            <a:stCxn id="55" idx="4"/>
            <a:endCxn id="16" idx="1"/>
          </p:cNvCxnSpPr>
          <p:nvPr/>
        </p:nvCxnSpPr>
        <p:spPr>
          <a:xfrm>
            <a:off x="7474900" y="1928814"/>
            <a:ext cx="2425163" cy="123798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C4CB428E-2FCC-4D08-90FC-59855E49F836}"/>
              </a:ext>
            </a:extLst>
          </p:cNvPr>
          <p:cNvSpPr txBox="1"/>
          <p:nvPr/>
        </p:nvSpPr>
        <p:spPr>
          <a:xfrm>
            <a:off x="7693296" y="804461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3</a:t>
            </a:r>
            <a:endParaRPr lang="de-CH" dirty="0"/>
          </a:p>
        </p:txBody>
      </p: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67B39365-711F-46AC-92CA-4BD1713B5EED}"/>
              </a:ext>
            </a:extLst>
          </p:cNvPr>
          <p:cNvCxnSpPr>
            <a:cxnSpLocks/>
          </p:cNvCxnSpPr>
          <p:nvPr/>
        </p:nvCxnSpPr>
        <p:spPr>
          <a:xfrm>
            <a:off x="1496658" y="5509151"/>
            <a:ext cx="198272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F4363E16-BB1A-4CE5-B24E-D5C438F4ED86}"/>
              </a:ext>
            </a:extLst>
          </p:cNvPr>
          <p:cNvCxnSpPr>
            <a:cxnSpLocks/>
            <a:stCxn id="20" idx="6"/>
            <a:endCxn id="19" idx="2"/>
          </p:cNvCxnSpPr>
          <p:nvPr/>
        </p:nvCxnSpPr>
        <p:spPr>
          <a:xfrm>
            <a:off x="4812666" y="5509151"/>
            <a:ext cx="198272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68180C7C-C801-4D13-9C4E-9284A23B03BC}"/>
              </a:ext>
            </a:extLst>
          </p:cNvPr>
          <p:cNvCxnSpPr>
            <a:cxnSpLocks/>
            <a:stCxn id="22" idx="2"/>
            <a:endCxn id="21" idx="6"/>
          </p:cNvCxnSpPr>
          <p:nvPr/>
        </p:nvCxnSpPr>
        <p:spPr>
          <a:xfrm flipH="1">
            <a:off x="8128675" y="5509151"/>
            <a:ext cx="197963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F50DF325-358B-45B8-A026-6BD6EF3E1782}"/>
              </a:ext>
            </a:extLst>
          </p:cNvPr>
          <p:cNvCxnSpPr>
            <a:cxnSpLocks/>
            <a:stCxn id="23" idx="2"/>
            <a:endCxn id="24" idx="6"/>
          </p:cNvCxnSpPr>
          <p:nvPr/>
        </p:nvCxnSpPr>
        <p:spPr>
          <a:xfrm flipH="1">
            <a:off x="10834254" y="5509151"/>
            <a:ext cx="198833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52091616-A2C1-478C-88CA-D8D81AD96C76}"/>
              </a:ext>
            </a:extLst>
          </p:cNvPr>
          <p:cNvCxnSpPr>
            <a:cxnSpLocks/>
            <a:endCxn id="8" idx="2"/>
          </p:cNvCxnSpPr>
          <p:nvPr/>
        </p:nvCxnSpPr>
        <p:spPr>
          <a:xfrm>
            <a:off x="0" y="3336702"/>
            <a:ext cx="3579530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A94A6155-5B32-42DB-BA7C-0B1BBF362606}"/>
              </a:ext>
            </a:extLst>
          </p:cNvPr>
          <p:cNvCxnSpPr>
            <a:cxnSpLocks/>
            <a:stCxn id="17" idx="2"/>
            <a:endCxn id="8" idx="6"/>
          </p:cNvCxnSpPr>
          <p:nvPr/>
        </p:nvCxnSpPr>
        <p:spPr>
          <a:xfrm flipH="1" flipV="1">
            <a:off x="4083530" y="3336702"/>
            <a:ext cx="3136766" cy="19416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02F69D6F-1335-421E-A2C2-1C370B2BAB86}"/>
              </a:ext>
            </a:extLst>
          </p:cNvPr>
          <p:cNvCxnSpPr>
            <a:cxnSpLocks/>
            <a:stCxn id="17" idx="6"/>
            <a:endCxn id="16" idx="2"/>
          </p:cNvCxnSpPr>
          <p:nvPr/>
        </p:nvCxnSpPr>
        <p:spPr>
          <a:xfrm flipV="1">
            <a:off x="7724296" y="3344988"/>
            <a:ext cx="2101958" cy="1113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03596A98-EA59-4196-8EE8-DD4590AFDDE5}"/>
              </a:ext>
            </a:extLst>
          </p:cNvPr>
          <p:cNvCxnSpPr>
            <a:cxnSpLocks/>
            <a:stCxn id="16" idx="6"/>
          </p:cNvCxnSpPr>
          <p:nvPr/>
        </p:nvCxnSpPr>
        <p:spPr>
          <a:xfrm flipV="1">
            <a:off x="10330254" y="3336702"/>
            <a:ext cx="1861746" cy="8286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feld 80">
            <a:extLst>
              <a:ext uri="{FF2B5EF4-FFF2-40B4-BE49-F238E27FC236}">
                <a16:creationId xmlns:a16="http://schemas.microsoft.com/office/drawing/2014/main" id="{07E5B183-450F-4D2D-B242-48E529C0526E}"/>
              </a:ext>
            </a:extLst>
          </p:cNvPr>
          <p:cNvSpPr txBox="1"/>
          <p:nvPr/>
        </p:nvSpPr>
        <p:spPr>
          <a:xfrm>
            <a:off x="1395960" y="5525005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4</a:t>
            </a:r>
            <a:endParaRPr lang="de-CH" dirty="0"/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A3E5DDD5-6707-48A2-A4BF-2D085B88F1C1}"/>
              </a:ext>
            </a:extLst>
          </p:cNvPr>
          <p:cNvSpPr txBox="1"/>
          <p:nvPr/>
        </p:nvSpPr>
        <p:spPr>
          <a:xfrm>
            <a:off x="10765672" y="5497029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4</a:t>
            </a:r>
            <a:endParaRPr lang="de-CH" dirty="0"/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44DBE96C-D334-423A-8738-8A68773BADAE}"/>
              </a:ext>
            </a:extLst>
          </p:cNvPr>
          <p:cNvSpPr txBox="1"/>
          <p:nvPr/>
        </p:nvSpPr>
        <p:spPr>
          <a:xfrm>
            <a:off x="8040528" y="5509151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4</a:t>
            </a:r>
            <a:endParaRPr lang="de-CH" dirty="0"/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27CD6CC1-D83E-487E-AE95-C6342EA7D769}"/>
              </a:ext>
            </a:extLst>
          </p:cNvPr>
          <p:cNvSpPr txBox="1"/>
          <p:nvPr/>
        </p:nvSpPr>
        <p:spPr>
          <a:xfrm>
            <a:off x="4711968" y="5520125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4</a:t>
            </a:r>
            <a:endParaRPr lang="de-CH" dirty="0"/>
          </a:p>
        </p:txBody>
      </p: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6ABC73B7-43AB-40A2-BA38-27787505C8C8}"/>
              </a:ext>
            </a:extLst>
          </p:cNvPr>
          <p:cNvCxnSpPr>
            <a:cxnSpLocks/>
          </p:cNvCxnSpPr>
          <p:nvPr/>
        </p:nvCxnSpPr>
        <p:spPr>
          <a:xfrm flipH="1" flipV="1">
            <a:off x="10078254" y="3596988"/>
            <a:ext cx="504000" cy="166016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2CF9F7BD-9340-41DB-AF86-4886752F4CEF}"/>
                  </a:ext>
                </a:extLst>
              </p:cNvPr>
              <p:cNvSpPr txBox="1"/>
              <p:nvPr/>
            </p:nvSpPr>
            <p:spPr>
              <a:xfrm flipH="1">
                <a:off x="381784" y="979595"/>
                <a:ext cx="661538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CH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de-CH" sz="2400" b="0" i="1" smtClean="0">
                          <a:latin typeface="Cambria Math" panose="02040503050406030204" pitchFamily="18" charset="0"/>
                        </a:rPr>
                        <m:t>=(</m:t>
                      </m:r>
                      <m:acc>
                        <m:accPr>
                          <m:chr m:val="̅"/>
                          <m:ctrlPr>
                            <a:rPr lang="de-CH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sSub>
                        <m:sSubPr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acc>
                        <m:accPr>
                          <m:chr m:val="̅"/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sSub>
                        <m:sSubPr>
                          <m:ctrlP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acc>
                        <m:accPr>
                          <m:chr m:val="̅"/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de-CH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CH" sz="2400" dirty="0"/>
              </a:p>
            </p:txBody>
          </p:sp>
        </mc:Choice>
        <mc:Fallback xmlns=""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2CF9F7BD-9340-41DB-AF86-4886752F4C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1784" y="979595"/>
                <a:ext cx="6615388" cy="369332"/>
              </a:xfrm>
              <a:prstGeom prst="rect">
                <a:avLst/>
              </a:prstGeom>
              <a:blipFill>
                <a:blip r:embed="rId6"/>
                <a:stretch>
                  <a:fillRect l="-1290" r="-1843" b="-35000"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58973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FF5603A5-8F51-4400-AB33-10A4CD239FCA}"/>
              </a:ext>
            </a:extLst>
          </p:cNvPr>
          <p:cNvSpPr/>
          <p:nvPr/>
        </p:nvSpPr>
        <p:spPr>
          <a:xfrm>
            <a:off x="3579530" y="3084702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>
              <a:solidFill>
                <a:srgbClr val="C00000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D087814-804F-4DD3-BBF1-54B0D8C840AD}"/>
              </a:ext>
            </a:extLst>
          </p:cNvPr>
          <p:cNvSpPr/>
          <p:nvPr/>
        </p:nvSpPr>
        <p:spPr>
          <a:xfrm>
            <a:off x="992658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BDF53C04-1A60-4BEE-928E-4330735D1BCE}"/>
              </a:ext>
            </a:extLst>
          </p:cNvPr>
          <p:cNvSpPr/>
          <p:nvPr/>
        </p:nvSpPr>
        <p:spPr>
          <a:xfrm>
            <a:off x="9826254" y="3092988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>
              <a:solidFill>
                <a:srgbClr val="C00000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8C9F7B6C-F451-46CF-AA1A-CC937724C8D3}"/>
              </a:ext>
            </a:extLst>
          </p:cNvPr>
          <p:cNvSpPr/>
          <p:nvPr/>
        </p:nvSpPr>
        <p:spPr>
          <a:xfrm>
            <a:off x="7220296" y="3104118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dirty="0">
              <a:solidFill>
                <a:srgbClr val="C00000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269D38DD-C1B8-4740-9529-FB3FACFF4D8A}"/>
              </a:ext>
            </a:extLst>
          </p:cNvPr>
          <p:cNvSpPr/>
          <p:nvPr/>
        </p:nvSpPr>
        <p:spPr>
          <a:xfrm>
            <a:off x="1694930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BC658520-3A3C-4713-98A9-58A1877B9E1C}"/>
              </a:ext>
            </a:extLst>
          </p:cNvPr>
          <p:cNvSpPr/>
          <p:nvPr/>
        </p:nvSpPr>
        <p:spPr>
          <a:xfrm>
            <a:off x="5010938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D2DF1BCB-7037-4E33-98B9-B86EE5E4EB29}"/>
              </a:ext>
            </a:extLst>
          </p:cNvPr>
          <p:cNvSpPr/>
          <p:nvPr/>
        </p:nvSpPr>
        <p:spPr>
          <a:xfrm>
            <a:off x="4308666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27B96247-A851-41DE-9C54-EB46BB4024D3}"/>
              </a:ext>
            </a:extLst>
          </p:cNvPr>
          <p:cNvSpPr/>
          <p:nvPr/>
        </p:nvSpPr>
        <p:spPr>
          <a:xfrm>
            <a:off x="7624675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7094BA60-F77C-4E68-8E30-DBADF3AD8D3F}"/>
              </a:ext>
            </a:extLst>
          </p:cNvPr>
          <p:cNvSpPr/>
          <p:nvPr/>
        </p:nvSpPr>
        <p:spPr>
          <a:xfrm>
            <a:off x="8326638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69838E0-FF4E-4043-AEC6-4BFBED69D569}"/>
              </a:ext>
            </a:extLst>
          </p:cNvPr>
          <p:cNvSpPr/>
          <p:nvPr/>
        </p:nvSpPr>
        <p:spPr>
          <a:xfrm>
            <a:off x="11033087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62A57BD5-D896-4A64-8BF8-4AE12B6F9DED}"/>
              </a:ext>
            </a:extLst>
          </p:cNvPr>
          <p:cNvSpPr/>
          <p:nvPr/>
        </p:nvSpPr>
        <p:spPr>
          <a:xfrm>
            <a:off x="10330254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DCE7BD38-A914-47B7-8F4E-C7A6059A6A42}"/>
                  </a:ext>
                </a:extLst>
              </p:cNvPr>
              <p:cNvSpPr txBox="1"/>
              <p:nvPr/>
            </p:nvSpPr>
            <p:spPr>
              <a:xfrm>
                <a:off x="992658" y="5911033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DCE7BD38-A914-47B7-8F4E-C7A6059A6A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658" y="5911033"/>
                <a:ext cx="1575051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7926D10F-B71A-49A6-A0CA-58D0CCD2B1FF}"/>
                  </a:ext>
                </a:extLst>
              </p:cNvPr>
              <p:cNvSpPr txBox="1"/>
              <p:nvPr/>
            </p:nvSpPr>
            <p:spPr>
              <a:xfrm>
                <a:off x="7539112" y="5911032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7926D10F-B71A-49A6-A0CA-58D0CCD2B1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9112" y="5911032"/>
                <a:ext cx="157505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19E247FF-FD42-4165-877A-86183A22BF31}"/>
                  </a:ext>
                </a:extLst>
              </p:cNvPr>
              <p:cNvSpPr txBox="1"/>
              <p:nvPr/>
            </p:nvSpPr>
            <p:spPr>
              <a:xfrm>
                <a:off x="4346440" y="5911031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19E247FF-FD42-4165-877A-86183A22BF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440" y="5911031"/>
                <a:ext cx="157505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07B74AFD-2336-4AA8-8AF9-9598ACB9F16D}"/>
                  </a:ext>
                </a:extLst>
              </p:cNvPr>
              <p:cNvSpPr txBox="1"/>
              <p:nvPr/>
            </p:nvSpPr>
            <p:spPr>
              <a:xfrm>
                <a:off x="10330254" y="5911031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07B74AFD-2336-4AA8-8AF9-9598ACB9F1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0254" y="5911031"/>
                <a:ext cx="1575051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9A2C1381-1DEB-4552-9D45-483F90B3F28A}"/>
              </a:ext>
            </a:extLst>
          </p:cNvPr>
          <p:cNvCxnSpPr>
            <a:cxnSpLocks/>
            <a:stCxn id="18" idx="0"/>
            <a:endCxn id="8" idx="4"/>
          </p:cNvCxnSpPr>
          <p:nvPr/>
        </p:nvCxnSpPr>
        <p:spPr>
          <a:xfrm flipV="1">
            <a:off x="1946930" y="3588702"/>
            <a:ext cx="1884600" cy="166844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438AC566-D1A9-4D0A-91B6-A810FA0B3D42}"/>
              </a:ext>
            </a:extLst>
          </p:cNvPr>
          <p:cNvCxnSpPr>
            <a:cxnSpLocks/>
            <a:stCxn id="20" idx="0"/>
            <a:endCxn id="8" idx="4"/>
          </p:cNvCxnSpPr>
          <p:nvPr/>
        </p:nvCxnSpPr>
        <p:spPr>
          <a:xfrm flipH="1" flipV="1">
            <a:off x="3831530" y="3588702"/>
            <a:ext cx="729136" cy="166844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EF07D938-32C8-4DA0-9237-4552CE52F548}"/>
              </a:ext>
            </a:extLst>
          </p:cNvPr>
          <p:cNvCxnSpPr>
            <a:cxnSpLocks/>
            <a:stCxn id="21" idx="0"/>
            <a:endCxn id="8" idx="4"/>
          </p:cNvCxnSpPr>
          <p:nvPr/>
        </p:nvCxnSpPr>
        <p:spPr>
          <a:xfrm flipH="1" flipV="1">
            <a:off x="3831530" y="3588702"/>
            <a:ext cx="4045145" cy="166844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272AB43C-4796-4228-AA91-D857536D0D2E}"/>
              </a:ext>
            </a:extLst>
          </p:cNvPr>
          <p:cNvCxnSpPr>
            <a:cxnSpLocks/>
            <a:stCxn id="20" idx="0"/>
            <a:endCxn id="17" idx="4"/>
          </p:cNvCxnSpPr>
          <p:nvPr/>
        </p:nvCxnSpPr>
        <p:spPr>
          <a:xfrm flipV="1">
            <a:off x="4560666" y="3608118"/>
            <a:ext cx="2911630" cy="1649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5D0105C9-9CAA-47DB-BEB8-942DA3046B67}"/>
              </a:ext>
            </a:extLst>
          </p:cNvPr>
          <p:cNvCxnSpPr>
            <a:cxnSpLocks/>
            <a:stCxn id="22" idx="0"/>
            <a:endCxn id="17" idx="4"/>
          </p:cNvCxnSpPr>
          <p:nvPr/>
        </p:nvCxnSpPr>
        <p:spPr>
          <a:xfrm flipH="1" flipV="1">
            <a:off x="7472296" y="3608118"/>
            <a:ext cx="1106342" cy="1649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D45EA9A3-F6F6-4D9C-B3C4-2F46F7AB3B86}"/>
              </a:ext>
            </a:extLst>
          </p:cNvPr>
          <p:cNvCxnSpPr>
            <a:cxnSpLocks/>
            <a:stCxn id="24" idx="0"/>
            <a:endCxn id="17" idx="4"/>
          </p:cNvCxnSpPr>
          <p:nvPr/>
        </p:nvCxnSpPr>
        <p:spPr>
          <a:xfrm flipH="1" flipV="1">
            <a:off x="7472296" y="3608118"/>
            <a:ext cx="3109958" cy="1649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C7749C20-D3E6-4E63-BCE0-AC88E5F35477}"/>
              </a:ext>
            </a:extLst>
          </p:cNvPr>
          <p:cNvCxnSpPr>
            <a:cxnSpLocks/>
            <a:stCxn id="19" idx="0"/>
            <a:endCxn id="16" idx="4"/>
          </p:cNvCxnSpPr>
          <p:nvPr/>
        </p:nvCxnSpPr>
        <p:spPr>
          <a:xfrm flipV="1">
            <a:off x="5262938" y="3596988"/>
            <a:ext cx="4815316" cy="166016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C06916C8-DBC7-4336-BAA0-D09DF5FBD96F}"/>
              </a:ext>
            </a:extLst>
          </p:cNvPr>
          <p:cNvCxnSpPr>
            <a:cxnSpLocks/>
            <a:stCxn id="14" idx="0"/>
            <a:endCxn id="16" idx="4"/>
          </p:cNvCxnSpPr>
          <p:nvPr/>
        </p:nvCxnSpPr>
        <p:spPr>
          <a:xfrm flipV="1">
            <a:off x="1244658" y="3596988"/>
            <a:ext cx="8833596" cy="166016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llipse 54">
            <a:extLst>
              <a:ext uri="{FF2B5EF4-FFF2-40B4-BE49-F238E27FC236}">
                <a16:creationId xmlns:a16="http://schemas.microsoft.com/office/drawing/2014/main" id="{C0FD3E16-00AC-44AE-98E2-D591BD0F6F95}"/>
              </a:ext>
            </a:extLst>
          </p:cNvPr>
          <p:cNvSpPr/>
          <p:nvPr/>
        </p:nvSpPr>
        <p:spPr>
          <a:xfrm>
            <a:off x="7222900" y="1424814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61F14522-B0B8-42BE-A381-9922A9205035}"/>
              </a:ext>
            </a:extLst>
          </p:cNvPr>
          <p:cNvSpPr/>
          <p:nvPr/>
        </p:nvSpPr>
        <p:spPr>
          <a:xfrm>
            <a:off x="7220296" y="268926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>
                <a:solidFill>
                  <a:schemeClr val="bg1"/>
                </a:solidFill>
              </a:rPr>
              <a:t>0</a:t>
            </a:r>
          </a:p>
        </p:txBody>
      </p: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FF82BA25-6CD3-472B-852D-A20C8BA5C205}"/>
              </a:ext>
            </a:extLst>
          </p:cNvPr>
          <p:cNvCxnSpPr>
            <a:cxnSpLocks/>
            <a:stCxn id="55" idx="0"/>
            <a:endCxn id="59" idx="4"/>
          </p:cNvCxnSpPr>
          <p:nvPr/>
        </p:nvCxnSpPr>
        <p:spPr>
          <a:xfrm flipH="1" flipV="1">
            <a:off x="7472296" y="772926"/>
            <a:ext cx="2604" cy="651888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30C44DAF-A4CA-4BB4-98C5-7814B5C8D186}"/>
              </a:ext>
            </a:extLst>
          </p:cNvPr>
          <p:cNvCxnSpPr>
            <a:cxnSpLocks/>
            <a:stCxn id="17" idx="0"/>
            <a:endCxn id="55" idx="4"/>
          </p:cNvCxnSpPr>
          <p:nvPr/>
        </p:nvCxnSpPr>
        <p:spPr>
          <a:xfrm flipV="1">
            <a:off x="7472296" y="1928814"/>
            <a:ext cx="2604" cy="1175304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A408BDD0-C209-4D38-90F8-FB53ED2605FE}"/>
              </a:ext>
            </a:extLst>
          </p:cNvPr>
          <p:cNvCxnSpPr>
            <a:cxnSpLocks/>
            <a:stCxn id="8" idx="7"/>
            <a:endCxn id="55" idx="4"/>
          </p:cNvCxnSpPr>
          <p:nvPr/>
        </p:nvCxnSpPr>
        <p:spPr>
          <a:xfrm flipV="1">
            <a:off x="4009721" y="1928814"/>
            <a:ext cx="3465179" cy="1229697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r Verbinder 68">
            <a:extLst>
              <a:ext uri="{FF2B5EF4-FFF2-40B4-BE49-F238E27FC236}">
                <a16:creationId xmlns:a16="http://schemas.microsoft.com/office/drawing/2014/main" id="{6E4BAE77-855B-4AAF-9852-A31F6E79741E}"/>
              </a:ext>
            </a:extLst>
          </p:cNvPr>
          <p:cNvCxnSpPr>
            <a:cxnSpLocks/>
            <a:stCxn id="55" idx="4"/>
            <a:endCxn id="16" idx="1"/>
          </p:cNvCxnSpPr>
          <p:nvPr/>
        </p:nvCxnSpPr>
        <p:spPr>
          <a:xfrm>
            <a:off x="7474900" y="1928814"/>
            <a:ext cx="2425163" cy="123798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C4CB428E-2FCC-4D08-90FC-59855E49F836}"/>
              </a:ext>
            </a:extLst>
          </p:cNvPr>
          <p:cNvSpPr txBox="1"/>
          <p:nvPr/>
        </p:nvSpPr>
        <p:spPr>
          <a:xfrm>
            <a:off x="7693296" y="804461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3</a:t>
            </a:r>
            <a:endParaRPr lang="de-CH" dirty="0"/>
          </a:p>
        </p:txBody>
      </p: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67B39365-711F-46AC-92CA-4BD1713B5EED}"/>
              </a:ext>
            </a:extLst>
          </p:cNvPr>
          <p:cNvCxnSpPr>
            <a:cxnSpLocks/>
          </p:cNvCxnSpPr>
          <p:nvPr/>
        </p:nvCxnSpPr>
        <p:spPr>
          <a:xfrm>
            <a:off x="1496658" y="5509151"/>
            <a:ext cx="198272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F4363E16-BB1A-4CE5-B24E-D5C438F4ED86}"/>
              </a:ext>
            </a:extLst>
          </p:cNvPr>
          <p:cNvCxnSpPr>
            <a:cxnSpLocks/>
            <a:stCxn id="20" idx="6"/>
            <a:endCxn id="19" idx="2"/>
          </p:cNvCxnSpPr>
          <p:nvPr/>
        </p:nvCxnSpPr>
        <p:spPr>
          <a:xfrm>
            <a:off x="4812666" y="5509151"/>
            <a:ext cx="198272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68180C7C-C801-4D13-9C4E-9284A23B03BC}"/>
              </a:ext>
            </a:extLst>
          </p:cNvPr>
          <p:cNvCxnSpPr>
            <a:cxnSpLocks/>
            <a:stCxn id="22" idx="2"/>
            <a:endCxn id="21" idx="6"/>
          </p:cNvCxnSpPr>
          <p:nvPr/>
        </p:nvCxnSpPr>
        <p:spPr>
          <a:xfrm flipH="1">
            <a:off x="8128675" y="5509151"/>
            <a:ext cx="197963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F50DF325-358B-45B8-A026-6BD6EF3E1782}"/>
              </a:ext>
            </a:extLst>
          </p:cNvPr>
          <p:cNvCxnSpPr>
            <a:cxnSpLocks/>
            <a:stCxn id="23" idx="2"/>
            <a:endCxn id="24" idx="6"/>
          </p:cNvCxnSpPr>
          <p:nvPr/>
        </p:nvCxnSpPr>
        <p:spPr>
          <a:xfrm flipH="1">
            <a:off x="10834254" y="5509151"/>
            <a:ext cx="198833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52091616-A2C1-478C-88CA-D8D81AD96C76}"/>
              </a:ext>
            </a:extLst>
          </p:cNvPr>
          <p:cNvCxnSpPr>
            <a:cxnSpLocks/>
            <a:endCxn id="8" idx="2"/>
          </p:cNvCxnSpPr>
          <p:nvPr/>
        </p:nvCxnSpPr>
        <p:spPr>
          <a:xfrm>
            <a:off x="0" y="3336702"/>
            <a:ext cx="3579530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A94A6155-5B32-42DB-BA7C-0B1BBF362606}"/>
              </a:ext>
            </a:extLst>
          </p:cNvPr>
          <p:cNvCxnSpPr>
            <a:cxnSpLocks/>
            <a:stCxn id="17" idx="2"/>
            <a:endCxn id="8" idx="6"/>
          </p:cNvCxnSpPr>
          <p:nvPr/>
        </p:nvCxnSpPr>
        <p:spPr>
          <a:xfrm flipH="1" flipV="1">
            <a:off x="4083530" y="3336702"/>
            <a:ext cx="3136766" cy="19416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02F69D6F-1335-421E-A2C2-1C370B2BAB86}"/>
              </a:ext>
            </a:extLst>
          </p:cNvPr>
          <p:cNvCxnSpPr>
            <a:cxnSpLocks/>
            <a:stCxn id="17" idx="6"/>
            <a:endCxn id="16" idx="2"/>
          </p:cNvCxnSpPr>
          <p:nvPr/>
        </p:nvCxnSpPr>
        <p:spPr>
          <a:xfrm flipV="1">
            <a:off x="7724296" y="3344988"/>
            <a:ext cx="2101958" cy="1113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03596A98-EA59-4196-8EE8-DD4590AFDDE5}"/>
              </a:ext>
            </a:extLst>
          </p:cNvPr>
          <p:cNvCxnSpPr>
            <a:cxnSpLocks/>
            <a:stCxn id="16" idx="6"/>
          </p:cNvCxnSpPr>
          <p:nvPr/>
        </p:nvCxnSpPr>
        <p:spPr>
          <a:xfrm flipV="1">
            <a:off x="10330254" y="3336702"/>
            <a:ext cx="1861746" cy="8286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feld 80">
            <a:extLst>
              <a:ext uri="{FF2B5EF4-FFF2-40B4-BE49-F238E27FC236}">
                <a16:creationId xmlns:a16="http://schemas.microsoft.com/office/drawing/2014/main" id="{07E5B183-450F-4D2D-B242-48E529C0526E}"/>
              </a:ext>
            </a:extLst>
          </p:cNvPr>
          <p:cNvSpPr txBox="1"/>
          <p:nvPr/>
        </p:nvSpPr>
        <p:spPr>
          <a:xfrm>
            <a:off x="1395960" y="5525005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4</a:t>
            </a:r>
            <a:endParaRPr lang="de-CH" dirty="0"/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A3E5DDD5-6707-48A2-A4BF-2D085B88F1C1}"/>
              </a:ext>
            </a:extLst>
          </p:cNvPr>
          <p:cNvSpPr txBox="1"/>
          <p:nvPr/>
        </p:nvSpPr>
        <p:spPr>
          <a:xfrm>
            <a:off x="10765672" y="5497029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4</a:t>
            </a:r>
            <a:endParaRPr lang="de-CH" dirty="0"/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44DBE96C-D334-423A-8738-8A68773BADAE}"/>
              </a:ext>
            </a:extLst>
          </p:cNvPr>
          <p:cNvSpPr txBox="1"/>
          <p:nvPr/>
        </p:nvSpPr>
        <p:spPr>
          <a:xfrm>
            <a:off x="8040528" y="5509151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4</a:t>
            </a:r>
            <a:endParaRPr lang="de-CH" dirty="0"/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27CD6CC1-D83E-487E-AE95-C6342EA7D769}"/>
              </a:ext>
            </a:extLst>
          </p:cNvPr>
          <p:cNvSpPr txBox="1"/>
          <p:nvPr/>
        </p:nvSpPr>
        <p:spPr>
          <a:xfrm>
            <a:off x="4711968" y="5520125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4</a:t>
            </a:r>
            <a:endParaRPr lang="de-CH" dirty="0"/>
          </a:p>
        </p:txBody>
      </p: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6ABC73B7-43AB-40A2-BA38-27787505C8C8}"/>
              </a:ext>
            </a:extLst>
          </p:cNvPr>
          <p:cNvCxnSpPr>
            <a:cxnSpLocks/>
          </p:cNvCxnSpPr>
          <p:nvPr/>
        </p:nvCxnSpPr>
        <p:spPr>
          <a:xfrm flipH="1" flipV="1">
            <a:off x="10078254" y="3596988"/>
            <a:ext cx="504000" cy="166016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2CF9F7BD-9340-41DB-AF86-4886752F4CEF}"/>
                  </a:ext>
                </a:extLst>
              </p:cNvPr>
              <p:cNvSpPr txBox="1"/>
              <p:nvPr/>
            </p:nvSpPr>
            <p:spPr>
              <a:xfrm flipH="1">
                <a:off x="381784" y="979595"/>
                <a:ext cx="661538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CH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de-CH" sz="2400" b="0" i="1" smtClean="0">
                          <a:latin typeface="Cambria Math" panose="02040503050406030204" pitchFamily="18" charset="0"/>
                        </a:rPr>
                        <m:t>=(</m:t>
                      </m:r>
                      <m:acc>
                        <m:accPr>
                          <m:chr m:val="̅"/>
                          <m:ctrlPr>
                            <a:rPr lang="de-CH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sSub>
                        <m:sSubPr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acc>
                        <m:accPr>
                          <m:chr m:val="̅"/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sSub>
                        <m:sSubPr>
                          <m:ctrlP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acc>
                        <m:accPr>
                          <m:chr m:val="̅"/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de-CH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CH" sz="2400" dirty="0"/>
              </a:p>
            </p:txBody>
          </p:sp>
        </mc:Choice>
        <mc:Fallback xmlns=""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2CF9F7BD-9340-41DB-AF86-4886752F4C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1784" y="979595"/>
                <a:ext cx="6615388" cy="369332"/>
              </a:xfrm>
              <a:prstGeom prst="rect">
                <a:avLst/>
              </a:prstGeom>
              <a:blipFill>
                <a:blip r:embed="rId6"/>
                <a:stretch>
                  <a:fillRect l="-1290" r="-1843" b="-35000"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815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131CB35F-516D-422E-9AE1-0A6C3E846C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816629"/>
              </p:ext>
            </p:extLst>
          </p:nvPr>
        </p:nvGraphicFramePr>
        <p:xfrm>
          <a:off x="4341181" y="1674181"/>
          <a:ext cx="3509638" cy="350963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54819">
                  <a:extLst>
                    <a:ext uri="{9D8B030D-6E8A-4147-A177-3AD203B41FA5}">
                      <a16:colId xmlns:a16="http://schemas.microsoft.com/office/drawing/2014/main" val="1768286431"/>
                    </a:ext>
                  </a:extLst>
                </a:gridCol>
                <a:gridCol w="1754819">
                  <a:extLst>
                    <a:ext uri="{9D8B030D-6E8A-4147-A177-3AD203B41FA5}">
                      <a16:colId xmlns:a16="http://schemas.microsoft.com/office/drawing/2014/main" val="1512500855"/>
                    </a:ext>
                  </a:extLst>
                </a:gridCol>
              </a:tblGrid>
              <a:tr h="1754819">
                <a:tc>
                  <a:txBody>
                    <a:bodyPr/>
                    <a:lstStyle/>
                    <a:p>
                      <a:pPr algn="ctr"/>
                      <a:endParaRPr lang="de-CH" sz="2800" dirty="0"/>
                    </a:p>
                    <a:p>
                      <a:pPr algn="ctr"/>
                      <a:r>
                        <a:rPr lang="de-CH" sz="2800" dirty="0"/>
                        <a:t>1,1</a:t>
                      </a:r>
                      <a:endParaRPr lang="de-CH" sz="3200" dirty="0"/>
                    </a:p>
                  </a:txBody>
                  <a:tcPr marL="222861" marR="222861" marT="111431" marB="11143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2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800" dirty="0"/>
                        <a:t>-1,-1</a:t>
                      </a:r>
                      <a:endParaRPr lang="de-CH" sz="4800" dirty="0"/>
                    </a:p>
                  </a:txBody>
                  <a:tcPr marL="222861" marR="222861" marT="111431" marB="111431"/>
                </a:tc>
                <a:extLst>
                  <a:ext uri="{0D108BD9-81ED-4DB2-BD59-A6C34878D82A}">
                    <a16:rowId xmlns:a16="http://schemas.microsoft.com/office/drawing/2014/main" val="3448921367"/>
                  </a:ext>
                </a:extLst>
              </a:tr>
              <a:tr h="17548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C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-1,-1</a:t>
                      </a:r>
                      <a:endParaRPr kumimoji="0" lang="de-CH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de-CH" sz="4400" dirty="0"/>
                    </a:p>
                  </a:txBody>
                  <a:tcPr marL="222861" marR="222861" marT="111431" marB="11143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C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  <a:endParaRPr kumimoji="0" lang="de-CH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CH" sz="2800" dirty="0"/>
                    </a:p>
                  </a:txBody>
                  <a:tcPr marL="222861" marR="222861" marT="111431" marB="111431"/>
                </a:tc>
                <a:extLst>
                  <a:ext uri="{0D108BD9-81ED-4DB2-BD59-A6C34878D82A}">
                    <a16:rowId xmlns:a16="http://schemas.microsoft.com/office/drawing/2014/main" val="3553597109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20279C44-0C81-4524-BC7E-D22D13CD85FF}"/>
              </a:ext>
            </a:extLst>
          </p:cNvPr>
          <p:cNvSpPr txBox="1"/>
          <p:nvPr/>
        </p:nvSpPr>
        <p:spPr>
          <a:xfrm>
            <a:off x="3533312" y="2269113"/>
            <a:ext cx="50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/>
              <a:t>H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14C730A-C731-46C5-8E84-E0647A13336B}"/>
              </a:ext>
            </a:extLst>
          </p:cNvPr>
          <p:cNvSpPr txBox="1"/>
          <p:nvPr/>
        </p:nvSpPr>
        <p:spPr>
          <a:xfrm>
            <a:off x="4972974" y="912310"/>
            <a:ext cx="50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/>
              <a:t>H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461BF32-7514-406A-98A0-850955403149}"/>
              </a:ext>
            </a:extLst>
          </p:cNvPr>
          <p:cNvSpPr txBox="1"/>
          <p:nvPr/>
        </p:nvSpPr>
        <p:spPr>
          <a:xfrm>
            <a:off x="6713000" y="912309"/>
            <a:ext cx="50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/>
              <a:t>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E1B1662-76A5-4F4F-B8A6-AE5CD0039318}"/>
              </a:ext>
            </a:extLst>
          </p:cNvPr>
          <p:cNvSpPr txBox="1"/>
          <p:nvPr/>
        </p:nvSpPr>
        <p:spPr>
          <a:xfrm>
            <a:off x="3533312" y="3985463"/>
            <a:ext cx="50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/>
              <a:t>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DD20CFC-D879-47FA-AF9B-D1C9F355200B}"/>
              </a:ext>
            </a:extLst>
          </p:cNvPr>
          <p:cNvSpPr txBox="1"/>
          <p:nvPr/>
        </p:nvSpPr>
        <p:spPr>
          <a:xfrm>
            <a:off x="5625486" y="389089"/>
            <a:ext cx="253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Adam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AF6CBFD-9B23-4E3A-B8AA-8EAED24F8DB9}"/>
              </a:ext>
            </a:extLst>
          </p:cNvPr>
          <p:cNvSpPr txBox="1"/>
          <p:nvPr/>
        </p:nvSpPr>
        <p:spPr>
          <a:xfrm rot="16200000">
            <a:off x="1646806" y="2454346"/>
            <a:ext cx="253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Boris</a:t>
            </a:r>
            <a:endParaRPr lang="de-CH" dirty="0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EB3757A9-B144-4EA0-942D-8BB01F427795}"/>
              </a:ext>
            </a:extLst>
          </p:cNvPr>
          <p:cNvSpPr/>
          <p:nvPr/>
        </p:nvSpPr>
        <p:spPr>
          <a:xfrm>
            <a:off x="4722307" y="2022764"/>
            <a:ext cx="960582" cy="812800"/>
          </a:xfrm>
          <a:prstGeom prst="ellipse">
            <a:avLst/>
          </a:prstGeom>
          <a:noFill/>
          <a:ln w="38100">
            <a:solidFill>
              <a:srgbClr val="BD0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AC3C3F3C-427C-48D1-B868-D89926850BB3}"/>
              </a:ext>
            </a:extLst>
          </p:cNvPr>
          <p:cNvSpPr/>
          <p:nvPr/>
        </p:nvSpPr>
        <p:spPr>
          <a:xfrm>
            <a:off x="6485723" y="3736108"/>
            <a:ext cx="960582" cy="812800"/>
          </a:xfrm>
          <a:prstGeom prst="ellipse">
            <a:avLst/>
          </a:prstGeom>
          <a:noFill/>
          <a:ln w="38100">
            <a:solidFill>
              <a:srgbClr val="BD0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0000"/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1151CBA1-5FF2-4B99-9D44-EA033DB25DEE}"/>
              </a:ext>
            </a:extLst>
          </p:cNvPr>
          <p:cNvSpPr txBox="1"/>
          <p:nvPr/>
        </p:nvSpPr>
        <p:spPr>
          <a:xfrm>
            <a:off x="7960206" y="3065290"/>
            <a:ext cx="38808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>
                <a:solidFill>
                  <a:srgbClr val="BD0303"/>
                </a:solidFill>
              </a:rPr>
              <a:t>Pure Nash Equilibrium (PNE)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9AC2EDA-A1F1-43BF-B751-1F4FAC3D9C3D}"/>
              </a:ext>
            </a:extLst>
          </p:cNvPr>
          <p:cNvSpPr txBox="1"/>
          <p:nvPr/>
        </p:nvSpPr>
        <p:spPr>
          <a:xfrm>
            <a:off x="272805" y="519971"/>
            <a:ext cx="3802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3600" b="0" i="0" u="sng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Coordination</a:t>
            </a:r>
            <a:r>
              <a:rPr kumimoji="0" lang="de-CH" sz="36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Game</a:t>
            </a:r>
          </a:p>
        </p:txBody>
      </p:sp>
    </p:spTree>
    <p:extLst>
      <p:ext uri="{BB962C8B-B14F-4D97-AF65-F5344CB8AC3E}">
        <p14:creationId xmlns:p14="http://schemas.microsoft.com/office/powerpoint/2010/main" val="28650568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FF5603A5-8F51-4400-AB33-10A4CD239FCA}"/>
              </a:ext>
            </a:extLst>
          </p:cNvPr>
          <p:cNvSpPr/>
          <p:nvPr/>
        </p:nvSpPr>
        <p:spPr>
          <a:xfrm>
            <a:off x="3579530" y="3084702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D087814-804F-4DD3-BBF1-54B0D8C840AD}"/>
              </a:ext>
            </a:extLst>
          </p:cNvPr>
          <p:cNvSpPr/>
          <p:nvPr/>
        </p:nvSpPr>
        <p:spPr>
          <a:xfrm>
            <a:off x="992658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BDF53C04-1A60-4BEE-928E-4330735D1BCE}"/>
              </a:ext>
            </a:extLst>
          </p:cNvPr>
          <p:cNvSpPr/>
          <p:nvPr/>
        </p:nvSpPr>
        <p:spPr>
          <a:xfrm>
            <a:off x="9826254" y="3092988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>
                <a:solidFill>
                  <a:schemeClr val="bg1"/>
                </a:solidFill>
              </a:rPr>
              <a:t>1</a:t>
            </a:r>
            <a:endParaRPr lang="de-CH" sz="2800" dirty="0">
              <a:solidFill>
                <a:schemeClr val="bg1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8C9F7B6C-F451-46CF-AA1A-CC937724C8D3}"/>
              </a:ext>
            </a:extLst>
          </p:cNvPr>
          <p:cNvSpPr/>
          <p:nvPr/>
        </p:nvSpPr>
        <p:spPr>
          <a:xfrm>
            <a:off x="7220296" y="3104118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>
                <a:solidFill>
                  <a:schemeClr val="bg1"/>
                </a:solidFill>
              </a:rPr>
              <a:t>1</a:t>
            </a:r>
            <a:endParaRPr lang="de-CH" sz="2800" dirty="0">
              <a:solidFill>
                <a:schemeClr val="bg1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269D38DD-C1B8-4740-9529-FB3FACFF4D8A}"/>
              </a:ext>
            </a:extLst>
          </p:cNvPr>
          <p:cNvSpPr/>
          <p:nvPr/>
        </p:nvSpPr>
        <p:spPr>
          <a:xfrm>
            <a:off x="1694930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BC658520-3A3C-4713-98A9-58A1877B9E1C}"/>
              </a:ext>
            </a:extLst>
          </p:cNvPr>
          <p:cNvSpPr/>
          <p:nvPr/>
        </p:nvSpPr>
        <p:spPr>
          <a:xfrm>
            <a:off x="5010938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D2DF1BCB-7037-4E33-98B9-B86EE5E4EB29}"/>
              </a:ext>
            </a:extLst>
          </p:cNvPr>
          <p:cNvSpPr/>
          <p:nvPr/>
        </p:nvSpPr>
        <p:spPr>
          <a:xfrm>
            <a:off x="4308666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27B96247-A851-41DE-9C54-EB46BB4024D3}"/>
              </a:ext>
            </a:extLst>
          </p:cNvPr>
          <p:cNvSpPr/>
          <p:nvPr/>
        </p:nvSpPr>
        <p:spPr>
          <a:xfrm>
            <a:off x="7624675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7094BA60-F77C-4E68-8E30-DBADF3AD8D3F}"/>
              </a:ext>
            </a:extLst>
          </p:cNvPr>
          <p:cNvSpPr/>
          <p:nvPr/>
        </p:nvSpPr>
        <p:spPr>
          <a:xfrm>
            <a:off x="8326638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69838E0-FF4E-4043-AEC6-4BFBED69D569}"/>
              </a:ext>
            </a:extLst>
          </p:cNvPr>
          <p:cNvSpPr/>
          <p:nvPr/>
        </p:nvSpPr>
        <p:spPr>
          <a:xfrm>
            <a:off x="11033087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62A57BD5-D896-4A64-8BF8-4AE12B6F9DED}"/>
              </a:ext>
            </a:extLst>
          </p:cNvPr>
          <p:cNvSpPr/>
          <p:nvPr/>
        </p:nvSpPr>
        <p:spPr>
          <a:xfrm>
            <a:off x="10330254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 dirty="0">
              <a:solidFill>
                <a:srgbClr val="41456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DCE7BD38-A914-47B7-8F4E-C7A6059A6A42}"/>
                  </a:ext>
                </a:extLst>
              </p:cNvPr>
              <p:cNvSpPr txBox="1"/>
              <p:nvPr/>
            </p:nvSpPr>
            <p:spPr>
              <a:xfrm>
                <a:off x="992658" y="5911033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DCE7BD38-A914-47B7-8F4E-C7A6059A6A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658" y="5911033"/>
                <a:ext cx="1575051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7926D10F-B71A-49A6-A0CA-58D0CCD2B1FF}"/>
                  </a:ext>
                </a:extLst>
              </p:cNvPr>
              <p:cNvSpPr txBox="1"/>
              <p:nvPr/>
            </p:nvSpPr>
            <p:spPr>
              <a:xfrm>
                <a:off x="7539112" y="5911032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7926D10F-B71A-49A6-A0CA-58D0CCD2B1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9112" y="5911032"/>
                <a:ext cx="157505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19E247FF-FD42-4165-877A-86183A22BF31}"/>
                  </a:ext>
                </a:extLst>
              </p:cNvPr>
              <p:cNvSpPr txBox="1"/>
              <p:nvPr/>
            </p:nvSpPr>
            <p:spPr>
              <a:xfrm>
                <a:off x="4346440" y="5911031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19E247FF-FD42-4165-877A-86183A22BF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440" y="5911031"/>
                <a:ext cx="157505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07B74AFD-2336-4AA8-8AF9-9598ACB9F16D}"/>
                  </a:ext>
                </a:extLst>
              </p:cNvPr>
              <p:cNvSpPr txBox="1"/>
              <p:nvPr/>
            </p:nvSpPr>
            <p:spPr>
              <a:xfrm>
                <a:off x="10330254" y="5911031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07B74AFD-2336-4AA8-8AF9-9598ACB9F1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0254" y="5911031"/>
                <a:ext cx="1575051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9A2C1381-1DEB-4552-9D45-483F90B3F28A}"/>
              </a:ext>
            </a:extLst>
          </p:cNvPr>
          <p:cNvCxnSpPr>
            <a:cxnSpLocks/>
            <a:stCxn id="18" idx="0"/>
            <a:endCxn id="8" idx="4"/>
          </p:cNvCxnSpPr>
          <p:nvPr/>
        </p:nvCxnSpPr>
        <p:spPr>
          <a:xfrm flipV="1">
            <a:off x="1946930" y="3588702"/>
            <a:ext cx="1884600" cy="166844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438AC566-D1A9-4D0A-91B6-A810FA0B3D42}"/>
              </a:ext>
            </a:extLst>
          </p:cNvPr>
          <p:cNvCxnSpPr>
            <a:cxnSpLocks/>
            <a:stCxn id="20" idx="0"/>
            <a:endCxn id="8" idx="4"/>
          </p:cNvCxnSpPr>
          <p:nvPr/>
        </p:nvCxnSpPr>
        <p:spPr>
          <a:xfrm flipH="1" flipV="1">
            <a:off x="3831530" y="3588702"/>
            <a:ext cx="729136" cy="166844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EF07D938-32C8-4DA0-9237-4552CE52F548}"/>
              </a:ext>
            </a:extLst>
          </p:cNvPr>
          <p:cNvCxnSpPr>
            <a:cxnSpLocks/>
            <a:stCxn id="21" idx="0"/>
            <a:endCxn id="8" idx="4"/>
          </p:cNvCxnSpPr>
          <p:nvPr/>
        </p:nvCxnSpPr>
        <p:spPr>
          <a:xfrm flipH="1" flipV="1">
            <a:off x="3831530" y="3588702"/>
            <a:ext cx="4045145" cy="166844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272AB43C-4796-4228-AA91-D857536D0D2E}"/>
              </a:ext>
            </a:extLst>
          </p:cNvPr>
          <p:cNvCxnSpPr>
            <a:cxnSpLocks/>
            <a:stCxn id="20" idx="0"/>
            <a:endCxn id="17" idx="4"/>
          </p:cNvCxnSpPr>
          <p:nvPr/>
        </p:nvCxnSpPr>
        <p:spPr>
          <a:xfrm flipV="1">
            <a:off x="4560666" y="3608118"/>
            <a:ext cx="2911630" cy="1649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5D0105C9-9CAA-47DB-BEB8-942DA3046B67}"/>
              </a:ext>
            </a:extLst>
          </p:cNvPr>
          <p:cNvCxnSpPr>
            <a:cxnSpLocks/>
            <a:stCxn id="22" idx="0"/>
            <a:endCxn id="17" idx="4"/>
          </p:cNvCxnSpPr>
          <p:nvPr/>
        </p:nvCxnSpPr>
        <p:spPr>
          <a:xfrm flipH="1" flipV="1">
            <a:off x="7472296" y="3608118"/>
            <a:ext cx="1106342" cy="1649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D45EA9A3-F6F6-4D9C-B3C4-2F46F7AB3B86}"/>
              </a:ext>
            </a:extLst>
          </p:cNvPr>
          <p:cNvCxnSpPr>
            <a:cxnSpLocks/>
            <a:stCxn id="24" idx="0"/>
            <a:endCxn id="17" idx="4"/>
          </p:cNvCxnSpPr>
          <p:nvPr/>
        </p:nvCxnSpPr>
        <p:spPr>
          <a:xfrm flipH="1" flipV="1">
            <a:off x="7472296" y="3608118"/>
            <a:ext cx="3109958" cy="1649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C7749C20-D3E6-4E63-BCE0-AC88E5F35477}"/>
              </a:ext>
            </a:extLst>
          </p:cNvPr>
          <p:cNvCxnSpPr>
            <a:cxnSpLocks/>
            <a:stCxn id="19" idx="0"/>
            <a:endCxn id="16" idx="4"/>
          </p:cNvCxnSpPr>
          <p:nvPr/>
        </p:nvCxnSpPr>
        <p:spPr>
          <a:xfrm flipV="1">
            <a:off x="5262938" y="3596988"/>
            <a:ext cx="4815316" cy="166016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C06916C8-DBC7-4336-BAA0-D09DF5FBD96F}"/>
              </a:ext>
            </a:extLst>
          </p:cNvPr>
          <p:cNvCxnSpPr>
            <a:cxnSpLocks/>
            <a:stCxn id="14" idx="0"/>
            <a:endCxn id="16" idx="4"/>
          </p:cNvCxnSpPr>
          <p:nvPr/>
        </p:nvCxnSpPr>
        <p:spPr>
          <a:xfrm flipV="1">
            <a:off x="1244658" y="3596988"/>
            <a:ext cx="8833596" cy="166016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llipse 54">
            <a:extLst>
              <a:ext uri="{FF2B5EF4-FFF2-40B4-BE49-F238E27FC236}">
                <a16:creationId xmlns:a16="http://schemas.microsoft.com/office/drawing/2014/main" id="{C0FD3E16-00AC-44AE-98E2-D591BD0F6F95}"/>
              </a:ext>
            </a:extLst>
          </p:cNvPr>
          <p:cNvSpPr/>
          <p:nvPr/>
        </p:nvSpPr>
        <p:spPr>
          <a:xfrm>
            <a:off x="7222900" y="1424814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61F14522-B0B8-42BE-A381-9922A9205035}"/>
              </a:ext>
            </a:extLst>
          </p:cNvPr>
          <p:cNvSpPr/>
          <p:nvPr/>
        </p:nvSpPr>
        <p:spPr>
          <a:xfrm>
            <a:off x="7220296" y="268926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>
                <a:solidFill>
                  <a:schemeClr val="bg1"/>
                </a:solidFill>
              </a:rPr>
              <a:t>0</a:t>
            </a:r>
          </a:p>
        </p:txBody>
      </p: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FF82BA25-6CD3-472B-852D-A20C8BA5C205}"/>
              </a:ext>
            </a:extLst>
          </p:cNvPr>
          <p:cNvCxnSpPr>
            <a:cxnSpLocks/>
            <a:stCxn id="55" idx="0"/>
            <a:endCxn id="59" idx="4"/>
          </p:cNvCxnSpPr>
          <p:nvPr/>
        </p:nvCxnSpPr>
        <p:spPr>
          <a:xfrm flipH="1" flipV="1">
            <a:off x="7472296" y="772926"/>
            <a:ext cx="2604" cy="651888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30C44DAF-A4CA-4BB4-98C5-7814B5C8D186}"/>
              </a:ext>
            </a:extLst>
          </p:cNvPr>
          <p:cNvCxnSpPr>
            <a:cxnSpLocks/>
            <a:stCxn id="17" idx="0"/>
            <a:endCxn id="55" idx="4"/>
          </p:cNvCxnSpPr>
          <p:nvPr/>
        </p:nvCxnSpPr>
        <p:spPr>
          <a:xfrm flipV="1">
            <a:off x="7472296" y="1928814"/>
            <a:ext cx="2604" cy="1175304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A408BDD0-C209-4D38-90F8-FB53ED2605FE}"/>
              </a:ext>
            </a:extLst>
          </p:cNvPr>
          <p:cNvCxnSpPr>
            <a:cxnSpLocks/>
            <a:stCxn id="8" idx="7"/>
            <a:endCxn id="55" idx="4"/>
          </p:cNvCxnSpPr>
          <p:nvPr/>
        </p:nvCxnSpPr>
        <p:spPr>
          <a:xfrm flipV="1">
            <a:off x="4009721" y="1928814"/>
            <a:ext cx="3465179" cy="1229697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r Verbinder 68">
            <a:extLst>
              <a:ext uri="{FF2B5EF4-FFF2-40B4-BE49-F238E27FC236}">
                <a16:creationId xmlns:a16="http://schemas.microsoft.com/office/drawing/2014/main" id="{6E4BAE77-855B-4AAF-9852-A31F6E79741E}"/>
              </a:ext>
            </a:extLst>
          </p:cNvPr>
          <p:cNvCxnSpPr>
            <a:cxnSpLocks/>
            <a:stCxn id="55" idx="4"/>
            <a:endCxn id="16" idx="1"/>
          </p:cNvCxnSpPr>
          <p:nvPr/>
        </p:nvCxnSpPr>
        <p:spPr>
          <a:xfrm>
            <a:off x="7474900" y="1928814"/>
            <a:ext cx="2425163" cy="123798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C4CB428E-2FCC-4D08-90FC-59855E49F836}"/>
              </a:ext>
            </a:extLst>
          </p:cNvPr>
          <p:cNvSpPr txBox="1"/>
          <p:nvPr/>
        </p:nvSpPr>
        <p:spPr>
          <a:xfrm>
            <a:off x="7693296" y="804461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3</a:t>
            </a:r>
            <a:endParaRPr lang="de-CH" dirty="0"/>
          </a:p>
        </p:txBody>
      </p: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67B39365-711F-46AC-92CA-4BD1713B5EED}"/>
              </a:ext>
            </a:extLst>
          </p:cNvPr>
          <p:cNvCxnSpPr>
            <a:cxnSpLocks/>
          </p:cNvCxnSpPr>
          <p:nvPr/>
        </p:nvCxnSpPr>
        <p:spPr>
          <a:xfrm>
            <a:off x="1496658" y="5509151"/>
            <a:ext cx="198272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F4363E16-BB1A-4CE5-B24E-D5C438F4ED86}"/>
              </a:ext>
            </a:extLst>
          </p:cNvPr>
          <p:cNvCxnSpPr>
            <a:cxnSpLocks/>
            <a:stCxn id="20" idx="6"/>
            <a:endCxn id="19" idx="2"/>
          </p:cNvCxnSpPr>
          <p:nvPr/>
        </p:nvCxnSpPr>
        <p:spPr>
          <a:xfrm>
            <a:off x="4812666" y="5509151"/>
            <a:ext cx="198272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68180C7C-C801-4D13-9C4E-9284A23B03BC}"/>
              </a:ext>
            </a:extLst>
          </p:cNvPr>
          <p:cNvCxnSpPr>
            <a:cxnSpLocks/>
            <a:stCxn id="22" idx="2"/>
            <a:endCxn id="21" idx="6"/>
          </p:cNvCxnSpPr>
          <p:nvPr/>
        </p:nvCxnSpPr>
        <p:spPr>
          <a:xfrm flipH="1">
            <a:off x="8128675" y="5509151"/>
            <a:ext cx="197963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F50DF325-358B-45B8-A026-6BD6EF3E1782}"/>
              </a:ext>
            </a:extLst>
          </p:cNvPr>
          <p:cNvCxnSpPr>
            <a:cxnSpLocks/>
            <a:stCxn id="23" idx="2"/>
            <a:endCxn id="24" idx="6"/>
          </p:cNvCxnSpPr>
          <p:nvPr/>
        </p:nvCxnSpPr>
        <p:spPr>
          <a:xfrm flipH="1">
            <a:off x="10834254" y="5509151"/>
            <a:ext cx="198833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52091616-A2C1-478C-88CA-D8D81AD96C76}"/>
              </a:ext>
            </a:extLst>
          </p:cNvPr>
          <p:cNvCxnSpPr>
            <a:cxnSpLocks/>
            <a:endCxn id="8" idx="2"/>
          </p:cNvCxnSpPr>
          <p:nvPr/>
        </p:nvCxnSpPr>
        <p:spPr>
          <a:xfrm>
            <a:off x="0" y="3336702"/>
            <a:ext cx="3579530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A94A6155-5B32-42DB-BA7C-0B1BBF362606}"/>
              </a:ext>
            </a:extLst>
          </p:cNvPr>
          <p:cNvCxnSpPr>
            <a:cxnSpLocks/>
            <a:stCxn id="17" idx="2"/>
            <a:endCxn id="8" idx="6"/>
          </p:cNvCxnSpPr>
          <p:nvPr/>
        </p:nvCxnSpPr>
        <p:spPr>
          <a:xfrm flipH="1" flipV="1">
            <a:off x="4083530" y="3336702"/>
            <a:ext cx="3136766" cy="19416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02F69D6F-1335-421E-A2C2-1C370B2BAB86}"/>
              </a:ext>
            </a:extLst>
          </p:cNvPr>
          <p:cNvCxnSpPr>
            <a:cxnSpLocks/>
            <a:stCxn id="17" idx="6"/>
            <a:endCxn id="16" idx="2"/>
          </p:cNvCxnSpPr>
          <p:nvPr/>
        </p:nvCxnSpPr>
        <p:spPr>
          <a:xfrm flipV="1">
            <a:off x="7724296" y="3344988"/>
            <a:ext cx="2101958" cy="1113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03596A98-EA59-4196-8EE8-DD4590AFDDE5}"/>
              </a:ext>
            </a:extLst>
          </p:cNvPr>
          <p:cNvCxnSpPr>
            <a:cxnSpLocks/>
            <a:stCxn id="16" idx="6"/>
          </p:cNvCxnSpPr>
          <p:nvPr/>
        </p:nvCxnSpPr>
        <p:spPr>
          <a:xfrm flipV="1">
            <a:off x="10330254" y="3336702"/>
            <a:ext cx="1861746" cy="8286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feld 80">
            <a:extLst>
              <a:ext uri="{FF2B5EF4-FFF2-40B4-BE49-F238E27FC236}">
                <a16:creationId xmlns:a16="http://schemas.microsoft.com/office/drawing/2014/main" id="{07E5B183-450F-4D2D-B242-48E529C0526E}"/>
              </a:ext>
            </a:extLst>
          </p:cNvPr>
          <p:cNvSpPr txBox="1"/>
          <p:nvPr/>
        </p:nvSpPr>
        <p:spPr>
          <a:xfrm>
            <a:off x="1395960" y="5525005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4</a:t>
            </a:r>
            <a:endParaRPr lang="de-CH" dirty="0"/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A3E5DDD5-6707-48A2-A4BF-2D085B88F1C1}"/>
              </a:ext>
            </a:extLst>
          </p:cNvPr>
          <p:cNvSpPr txBox="1"/>
          <p:nvPr/>
        </p:nvSpPr>
        <p:spPr>
          <a:xfrm>
            <a:off x="10765672" y="5497029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4</a:t>
            </a:r>
            <a:endParaRPr lang="de-CH" dirty="0"/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44DBE96C-D334-423A-8738-8A68773BADAE}"/>
              </a:ext>
            </a:extLst>
          </p:cNvPr>
          <p:cNvSpPr txBox="1"/>
          <p:nvPr/>
        </p:nvSpPr>
        <p:spPr>
          <a:xfrm>
            <a:off x="8040528" y="5509151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4</a:t>
            </a:r>
            <a:endParaRPr lang="de-CH" dirty="0"/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27CD6CC1-D83E-487E-AE95-C6342EA7D769}"/>
              </a:ext>
            </a:extLst>
          </p:cNvPr>
          <p:cNvSpPr txBox="1"/>
          <p:nvPr/>
        </p:nvSpPr>
        <p:spPr>
          <a:xfrm>
            <a:off x="4711968" y="5520125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4</a:t>
            </a:r>
            <a:endParaRPr lang="de-CH" dirty="0"/>
          </a:p>
        </p:txBody>
      </p: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6ABC73B7-43AB-40A2-BA38-27787505C8C8}"/>
              </a:ext>
            </a:extLst>
          </p:cNvPr>
          <p:cNvCxnSpPr>
            <a:cxnSpLocks/>
          </p:cNvCxnSpPr>
          <p:nvPr/>
        </p:nvCxnSpPr>
        <p:spPr>
          <a:xfrm flipH="1" flipV="1">
            <a:off x="10078254" y="3596988"/>
            <a:ext cx="504000" cy="166016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2CF9F7BD-9340-41DB-AF86-4886752F4CEF}"/>
                  </a:ext>
                </a:extLst>
              </p:cNvPr>
              <p:cNvSpPr txBox="1"/>
              <p:nvPr/>
            </p:nvSpPr>
            <p:spPr>
              <a:xfrm flipH="1">
                <a:off x="381784" y="979595"/>
                <a:ext cx="661538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CH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de-CH" sz="2400" b="0" i="1" smtClean="0">
                          <a:latin typeface="Cambria Math" panose="02040503050406030204" pitchFamily="18" charset="0"/>
                        </a:rPr>
                        <m:t>=(</m:t>
                      </m:r>
                      <m:acc>
                        <m:accPr>
                          <m:chr m:val="̅"/>
                          <m:ctrlPr>
                            <a:rPr lang="de-CH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sSub>
                        <m:sSubPr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acc>
                        <m:accPr>
                          <m:chr m:val="̅"/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sSub>
                        <m:sSubPr>
                          <m:ctrlP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acc>
                        <m:accPr>
                          <m:chr m:val="̅"/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de-CH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CH" sz="2400" dirty="0"/>
              </a:p>
            </p:txBody>
          </p:sp>
        </mc:Choice>
        <mc:Fallback xmlns=""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2CF9F7BD-9340-41DB-AF86-4886752F4C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1784" y="979595"/>
                <a:ext cx="6615388" cy="369332"/>
              </a:xfrm>
              <a:prstGeom prst="rect">
                <a:avLst/>
              </a:prstGeom>
              <a:blipFill>
                <a:blip r:embed="rId6"/>
                <a:stretch>
                  <a:fillRect l="-1290" r="-1843" b="-35000"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90688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FF5603A5-8F51-4400-AB33-10A4CD239FCA}"/>
              </a:ext>
            </a:extLst>
          </p:cNvPr>
          <p:cNvSpPr/>
          <p:nvPr/>
        </p:nvSpPr>
        <p:spPr>
          <a:xfrm>
            <a:off x="3579530" y="3084702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D087814-804F-4DD3-BBF1-54B0D8C840AD}"/>
              </a:ext>
            </a:extLst>
          </p:cNvPr>
          <p:cNvSpPr/>
          <p:nvPr/>
        </p:nvSpPr>
        <p:spPr>
          <a:xfrm>
            <a:off x="992658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>
                <a:solidFill>
                  <a:schemeClr val="bg1"/>
                </a:solidFill>
              </a:rPr>
              <a:t>0</a:t>
            </a:r>
            <a:endParaRPr lang="de-CH" sz="3200" dirty="0">
              <a:solidFill>
                <a:schemeClr val="bg1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BDF53C04-1A60-4BEE-928E-4330735D1BCE}"/>
              </a:ext>
            </a:extLst>
          </p:cNvPr>
          <p:cNvSpPr/>
          <p:nvPr/>
        </p:nvSpPr>
        <p:spPr>
          <a:xfrm>
            <a:off x="9826254" y="3092988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8C9F7B6C-F451-46CF-AA1A-CC937724C8D3}"/>
              </a:ext>
            </a:extLst>
          </p:cNvPr>
          <p:cNvSpPr/>
          <p:nvPr/>
        </p:nvSpPr>
        <p:spPr>
          <a:xfrm>
            <a:off x="7220296" y="3104118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>
                <a:solidFill>
                  <a:schemeClr val="bg1"/>
                </a:solidFill>
              </a:rPr>
              <a:t>1</a:t>
            </a:r>
            <a:endParaRPr lang="de-CH" sz="2800" dirty="0">
              <a:solidFill>
                <a:schemeClr val="bg1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269D38DD-C1B8-4740-9529-FB3FACFF4D8A}"/>
              </a:ext>
            </a:extLst>
          </p:cNvPr>
          <p:cNvSpPr/>
          <p:nvPr/>
        </p:nvSpPr>
        <p:spPr>
          <a:xfrm>
            <a:off x="1694930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>
                <a:solidFill>
                  <a:schemeClr val="bg1"/>
                </a:solidFill>
              </a:rPr>
              <a:t>1</a:t>
            </a:r>
            <a:endParaRPr lang="de-CH" sz="3200" dirty="0">
              <a:solidFill>
                <a:schemeClr val="bg1"/>
              </a:solidFill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BC658520-3A3C-4713-98A9-58A1877B9E1C}"/>
              </a:ext>
            </a:extLst>
          </p:cNvPr>
          <p:cNvSpPr/>
          <p:nvPr/>
        </p:nvSpPr>
        <p:spPr>
          <a:xfrm>
            <a:off x="5010938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>
                <a:solidFill>
                  <a:schemeClr val="bg1"/>
                </a:solidFill>
              </a:rPr>
              <a:t>0</a:t>
            </a:r>
            <a:endParaRPr lang="de-CH" sz="3200" dirty="0">
              <a:solidFill>
                <a:schemeClr val="bg1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D2DF1BCB-7037-4E33-98B9-B86EE5E4EB29}"/>
              </a:ext>
            </a:extLst>
          </p:cNvPr>
          <p:cNvSpPr/>
          <p:nvPr/>
        </p:nvSpPr>
        <p:spPr>
          <a:xfrm>
            <a:off x="4308666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>
                <a:solidFill>
                  <a:schemeClr val="bg1"/>
                </a:solidFill>
              </a:rPr>
              <a:t>1</a:t>
            </a:r>
            <a:endParaRPr lang="de-CH" sz="3200" dirty="0">
              <a:solidFill>
                <a:schemeClr val="bg1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27B96247-A851-41DE-9C54-EB46BB4024D3}"/>
              </a:ext>
            </a:extLst>
          </p:cNvPr>
          <p:cNvSpPr/>
          <p:nvPr/>
        </p:nvSpPr>
        <p:spPr>
          <a:xfrm>
            <a:off x="7624675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>
                <a:solidFill>
                  <a:schemeClr val="bg1"/>
                </a:solidFill>
              </a:rPr>
              <a:t>0</a:t>
            </a:r>
            <a:endParaRPr lang="de-CH" sz="3200" dirty="0">
              <a:solidFill>
                <a:schemeClr val="bg1"/>
              </a:solidFill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7094BA60-F77C-4E68-8E30-DBADF3AD8D3F}"/>
              </a:ext>
            </a:extLst>
          </p:cNvPr>
          <p:cNvSpPr/>
          <p:nvPr/>
        </p:nvSpPr>
        <p:spPr>
          <a:xfrm>
            <a:off x="8326638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>
                <a:solidFill>
                  <a:schemeClr val="bg1"/>
                </a:solidFill>
              </a:rPr>
              <a:t>1</a:t>
            </a:r>
            <a:endParaRPr lang="de-CH" sz="3200" dirty="0">
              <a:solidFill>
                <a:schemeClr val="bg1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69838E0-FF4E-4043-AEC6-4BFBED69D569}"/>
              </a:ext>
            </a:extLst>
          </p:cNvPr>
          <p:cNvSpPr/>
          <p:nvPr/>
        </p:nvSpPr>
        <p:spPr>
          <a:xfrm>
            <a:off x="11033087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>
                <a:solidFill>
                  <a:schemeClr val="bg1"/>
                </a:solidFill>
              </a:rPr>
              <a:t>0</a:t>
            </a:r>
            <a:endParaRPr lang="de-CH" sz="3200" dirty="0">
              <a:solidFill>
                <a:schemeClr val="bg1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62A57BD5-D896-4A64-8BF8-4AE12B6F9DED}"/>
              </a:ext>
            </a:extLst>
          </p:cNvPr>
          <p:cNvSpPr/>
          <p:nvPr/>
        </p:nvSpPr>
        <p:spPr>
          <a:xfrm>
            <a:off x="10330254" y="5257151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>
                <a:solidFill>
                  <a:schemeClr val="bg1"/>
                </a:solidFill>
              </a:rPr>
              <a:t>1</a:t>
            </a:r>
            <a:endParaRPr lang="de-CH" sz="32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DCE7BD38-A914-47B7-8F4E-C7A6059A6A42}"/>
                  </a:ext>
                </a:extLst>
              </p:cNvPr>
              <p:cNvSpPr txBox="1"/>
              <p:nvPr/>
            </p:nvSpPr>
            <p:spPr>
              <a:xfrm>
                <a:off x="992658" y="5911033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DCE7BD38-A914-47B7-8F4E-C7A6059A6A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658" y="5911033"/>
                <a:ext cx="1575051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7926D10F-B71A-49A6-A0CA-58D0CCD2B1FF}"/>
                  </a:ext>
                </a:extLst>
              </p:cNvPr>
              <p:cNvSpPr txBox="1"/>
              <p:nvPr/>
            </p:nvSpPr>
            <p:spPr>
              <a:xfrm>
                <a:off x="7539112" y="5911032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7926D10F-B71A-49A6-A0CA-58D0CCD2B1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9112" y="5911032"/>
                <a:ext cx="157505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19E247FF-FD42-4165-877A-86183A22BF31}"/>
                  </a:ext>
                </a:extLst>
              </p:cNvPr>
              <p:cNvSpPr txBox="1"/>
              <p:nvPr/>
            </p:nvSpPr>
            <p:spPr>
              <a:xfrm>
                <a:off x="4346440" y="5911031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19E247FF-FD42-4165-877A-86183A22BF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440" y="5911031"/>
                <a:ext cx="157505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07B74AFD-2336-4AA8-8AF9-9598ACB9F16D}"/>
                  </a:ext>
                </a:extLst>
              </p:cNvPr>
              <p:cNvSpPr txBox="1"/>
              <p:nvPr/>
            </p:nvSpPr>
            <p:spPr>
              <a:xfrm>
                <a:off x="10330254" y="5911031"/>
                <a:ext cx="15750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de-CH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CH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CH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acc>
                  </m:oMath>
                </a14:m>
                <a:endParaRPr lang="de-CH" dirty="0"/>
              </a:p>
            </p:txBody>
          </p:sp>
        </mc:Choice>
        <mc:Fallback xmlns="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07B74AFD-2336-4AA8-8AF9-9598ACB9F1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0254" y="5911031"/>
                <a:ext cx="1575051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9A2C1381-1DEB-4552-9D45-483F90B3F28A}"/>
              </a:ext>
            </a:extLst>
          </p:cNvPr>
          <p:cNvCxnSpPr>
            <a:cxnSpLocks/>
            <a:stCxn id="18" idx="0"/>
            <a:endCxn id="8" idx="4"/>
          </p:cNvCxnSpPr>
          <p:nvPr/>
        </p:nvCxnSpPr>
        <p:spPr>
          <a:xfrm flipV="1">
            <a:off x="1946930" y="3588702"/>
            <a:ext cx="1884600" cy="166844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438AC566-D1A9-4D0A-91B6-A810FA0B3D42}"/>
              </a:ext>
            </a:extLst>
          </p:cNvPr>
          <p:cNvCxnSpPr>
            <a:cxnSpLocks/>
            <a:stCxn id="20" idx="0"/>
            <a:endCxn id="8" idx="4"/>
          </p:cNvCxnSpPr>
          <p:nvPr/>
        </p:nvCxnSpPr>
        <p:spPr>
          <a:xfrm flipH="1" flipV="1">
            <a:off x="3831530" y="3588702"/>
            <a:ext cx="729136" cy="166844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EF07D938-32C8-4DA0-9237-4552CE52F548}"/>
              </a:ext>
            </a:extLst>
          </p:cNvPr>
          <p:cNvCxnSpPr>
            <a:cxnSpLocks/>
            <a:stCxn id="21" idx="0"/>
            <a:endCxn id="8" idx="4"/>
          </p:cNvCxnSpPr>
          <p:nvPr/>
        </p:nvCxnSpPr>
        <p:spPr>
          <a:xfrm flipH="1" flipV="1">
            <a:off x="3831530" y="3588702"/>
            <a:ext cx="4045145" cy="166844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272AB43C-4796-4228-AA91-D857536D0D2E}"/>
              </a:ext>
            </a:extLst>
          </p:cNvPr>
          <p:cNvCxnSpPr>
            <a:cxnSpLocks/>
            <a:stCxn id="20" idx="0"/>
            <a:endCxn id="17" idx="4"/>
          </p:cNvCxnSpPr>
          <p:nvPr/>
        </p:nvCxnSpPr>
        <p:spPr>
          <a:xfrm flipV="1">
            <a:off x="4560666" y="3608118"/>
            <a:ext cx="2911630" cy="1649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5D0105C9-9CAA-47DB-BEB8-942DA3046B67}"/>
              </a:ext>
            </a:extLst>
          </p:cNvPr>
          <p:cNvCxnSpPr>
            <a:cxnSpLocks/>
            <a:stCxn id="22" idx="0"/>
            <a:endCxn id="17" idx="4"/>
          </p:cNvCxnSpPr>
          <p:nvPr/>
        </p:nvCxnSpPr>
        <p:spPr>
          <a:xfrm flipH="1" flipV="1">
            <a:off x="7472296" y="3608118"/>
            <a:ext cx="1106342" cy="1649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D45EA9A3-F6F6-4D9C-B3C4-2F46F7AB3B86}"/>
              </a:ext>
            </a:extLst>
          </p:cNvPr>
          <p:cNvCxnSpPr>
            <a:cxnSpLocks/>
            <a:stCxn id="24" idx="0"/>
            <a:endCxn id="17" idx="4"/>
          </p:cNvCxnSpPr>
          <p:nvPr/>
        </p:nvCxnSpPr>
        <p:spPr>
          <a:xfrm flipH="1" flipV="1">
            <a:off x="7472296" y="3608118"/>
            <a:ext cx="3109958" cy="164903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C7749C20-D3E6-4E63-BCE0-AC88E5F35477}"/>
              </a:ext>
            </a:extLst>
          </p:cNvPr>
          <p:cNvCxnSpPr>
            <a:cxnSpLocks/>
            <a:stCxn id="19" idx="0"/>
            <a:endCxn id="16" idx="4"/>
          </p:cNvCxnSpPr>
          <p:nvPr/>
        </p:nvCxnSpPr>
        <p:spPr>
          <a:xfrm flipV="1">
            <a:off x="5262938" y="3596988"/>
            <a:ext cx="4815316" cy="166016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C06916C8-DBC7-4336-BAA0-D09DF5FBD96F}"/>
              </a:ext>
            </a:extLst>
          </p:cNvPr>
          <p:cNvCxnSpPr>
            <a:cxnSpLocks/>
            <a:stCxn id="14" idx="0"/>
            <a:endCxn id="16" idx="4"/>
          </p:cNvCxnSpPr>
          <p:nvPr/>
        </p:nvCxnSpPr>
        <p:spPr>
          <a:xfrm flipV="1">
            <a:off x="1244658" y="3596988"/>
            <a:ext cx="8833596" cy="166016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llipse 54">
            <a:extLst>
              <a:ext uri="{FF2B5EF4-FFF2-40B4-BE49-F238E27FC236}">
                <a16:creationId xmlns:a16="http://schemas.microsoft.com/office/drawing/2014/main" id="{C0FD3E16-00AC-44AE-98E2-D591BD0F6F95}"/>
              </a:ext>
            </a:extLst>
          </p:cNvPr>
          <p:cNvSpPr/>
          <p:nvPr/>
        </p:nvSpPr>
        <p:spPr>
          <a:xfrm>
            <a:off x="7222900" y="1424814"/>
            <a:ext cx="504000" cy="50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61F14522-B0B8-42BE-A381-9922A9205035}"/>
              </a:ext>
            </a:extLst>
          </p:cNvPr>
          <p:cNvSpPr/>
          <p:nvPr/>
        </p:nvSpPr>
        <p:spPr>
          <a:xfrm>
            <a:off x="7220296" y="268926"/>
            <a:ext cx="504000" cy="50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>
                <a:solidFill>
                  <a:schemeClr val="bg1"/>
                </a:solidFill>
              </a:rPr>
              <a:t>0</a:t>
            </a:r>
          </a:p>
        </p:txBody>
      </p: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FF82BA25-6CD3-472B-852D-A20C8BA5C205}"/>
              </a:ext>
            </a:extLst>
          </p:cNvPr>
          <p:cNvCxnSpPr>
            <a:cxnSpLocks/>
            <a:stCxn id="55" idx="0"/>
            <a:endCxn id="59" idx="4"/>
          </p:cNvCxnSpPr>
          <p:nvPr/>
        </p:nvCxnSpPr>
        <p:spPr>
          <a:xfrm flipH="1" flipV="1">
            <a:off x="7472296" y="772926"/>
            <a:ext cx="2604" cy="651888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30C44DAF-A4CA-4BB4-98C5-7814B5C8D186}"/>
              </a:ext>
            </a:extLst>
          </p:cNvPr>
          <p:cNvCxnSpPr>
            <a:cxnSpLocks/>
            <a:stCxn id="17" idx="0"/>
            <a:endCxn id="55" idx="4"/>
          </p:cNvCxnSpPr>
          <p:nvPr/>
        </p:nvCxnSpPr>
        <p:spPr>
          <a:xfrm flipV="1">
            <a:off x="7472296" y="1928814"/>
            <a:ext cx="2604" cy="1175304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A408BDD0-C209-4D38-90F8-FB53ED2605FE}"/>
              </a:ext>
            </a:extLst>
          </p:cNvPr>
          <p:cNvCxnSpPr>
            <a:cxnSpLocks/>
            <a:stCxn id="8" idx="7"/>
            <a:endCxn id="55" idx="4"/>
          </p:cNvCxnSpPr>
          <p:nvPr/>
        </p:nvCxnSpPr>
        <p:spPr>
          <a:xfrm flipV="1">
            <a:off x="4009721" y="1928814"/>
            <a:ext cx="3465179" cy="1229697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r Verbinder 68">
            <a:extLst>
              <a:ext uri="{FF2B5EF4-FFF2-40B4-BE49-F238E27FC236}">
                <a16:creationId xmlns:a16="http://schemas.microsoft.com/office/drawing/2014/main" id="{6E4BAE77-855B-4AAF-9852-A31F6E79741E}"/>
              </a:ext>
            </a:extLst>
          </p:cNvPr>
          <p:cNvCxnSpPr>
            <a:cxnSpLocks/>
            <a:stCxn id="55" idx="4"/>
            <a:endCxn id="16" idx="1"/>
          </p:cNvCxnSpPr>
          <p:nvPr/>
        </p:nvCxnSpPr>
        <p:spPr>
          <a:xfrm>
            <a:off x="7474900" y="1928814"/>
            <a:ext cx="2425163" cy="123798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C4CB428E-2FCC-4D08-90FC-59855E49F836}"/>
              </a:ext>
            </a:extLst>
          </p:cNvPr>
          <p:cNvSpPr txBox="1"/>
          <p:nvPr/>
        </p:nvSpPr>
        <p:spPr>
          <a:xfrm>
            <a:off x="7693296" y="804461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3</a:t>
            </a:r>
            <a:endParaRPr lang="de-CH" dirty="0"/>
          </a:p>
        </p:txBody>
      </p: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67B39365-711F-46AC-92CA-4BD1713B5EED}"/>
              </a:ext>
            </a:extLst>
          </p:cNvPr>
          <p:cNvCxnSpPr>
            <a:cxnSpLocks/>
          </p:cNvCxnSpPr>
          <p:nvPr/>
        </p:nvCxnSpPr>
        <p:spPr>
          <a:xfrm>
            <a:off x="1496658" y="5509151"/>
            <a:ext cx="198272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F4363E16-BB1A-4CE5-B24E-D5C438F4ED86}"/>
              </a:ext>
            </a:extLst>
          </p:cNvPr>
          <p:cNvCxnSpPr>
            <a:cxnSpLocks/>
            <a:stCxn id="20" idx="6"/>
            <a:endCxn id="19" idx="2"/>
          </p:cNvCxnSpPr>
          <p:nvPr/>
        </p:nvCxnSpPr>
        <p:spPr>
          <a:xfrm>
            <a:off x="4812666" y="5509151"/>
            <a:ext cx="198272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68180C7C-C801-4D13-9C4E-9284A23B03BC}"/>
              </a:ext>
            </a:extLst>
          </p:cNvPr>
          <p:cNvCxnSpPr>
            <a:cxnSpLocks/>
            <a:stCxn id="22" idx="2"/>
            <a:endCxn id="21" idx="6"/>
          </p:cNvCxnSpPr>
          <p:nvPr/>
        </p:nvCxnSpPr>
        <p:spPr>
          <a:xfrm flipH="1">
            <a:off x="8128675" y="5509151"/>
            <a:ext cx="197963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F50DF325-358B-45B8-A026-6BD6EF3E1782}"/>
              </a:ext>
            </a:extLst>
          </p:cNvPr>
          <p:cNvCxnSpPr>
            <a:cxnSpLocks/>
            <a:stCxn id="23" idx="2"/>
            <a:endCxn id="24" idx="6"/>
          </p:cNvCxnSpPr>
          <p:nvPr/>
        </p:nvCxnSpPr>
        <p:spPr>
          <a:xfrm flipH="1">
            <a:off x="10834254" y="5509151"/>
            <a:ext cx="198833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52091616-A2C1-478C-88CA-D8D81AD96C76}"/>
              </a:ext>
            </a:extLst>
          </p:cNvPr>
          <p:cNvCxnSpPr>
            <a:cxnSpLocks/>
            <a:endCxn id="8" idx="2"/>
          </p:cNvCxnSpPr>
          <p:nvPr/>
        </p:nvCxnSpPr>
        <p:spPr>
          <a:xfrm>
            <a:off x="0" y="3336702"/>
            <a:ext cx="3579530" cy="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A94A6155-5B32-42DB-BA7C-0B1BBF362606}"/>
              </a:ext>
            </a:extLst>
          </p:cNvPr>
          <p:cNvCxnSpPr>
            <a:cxnSpLocks/>
            <a:stCxn id="17" idx="2"/>
            <a:endCxn id="8" idx="6"/>
          </p:cNvCxnSpPr>
          <p:nvPr/>
        </p:nvCxnSpPr>
        <p:spPr>
          <a:xfrm flipH="1" flipV="1">
            <a:off x="4083530" y="3336702"/>
            <a:ext cx="3136766" cy="19416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02F69D6F-1335-421E-A2C2-1C370B2BAB86}"/>
              </a:ext>
            </a:extLst>
          </p:cNvPr>
          <p:cNvCxnSpPr>
            <a:cxnSpLocks/>
            <a:stCxn id="17" idx="6"/>
            <a:endCxn id="16" idx="2"/>
          </p:cNvCxnSpPr>
          <p:nvPr/>
        </p:nvCxnSpPr>
        <p:spPr>
          <a:xfrm flipV="1">
            <a:off x="7724296" y="3344988"/>
            <a:ext cx="2101958" cy="11130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03596A98-EA59-4196-8EE8-DD4590AFDDE5}"/>
              </a:ext>
            </a:extLst>
          </p:cNvPr>
          <p:cNvCxnSpPr>
            <a:cxnSpLocks/>
            <a:stCxn id="16" idx="6"/>
          </p:cNvCxnSpPr>
          <p:nvPr/>
        </p:nvCxnSpPr>
        <p:spPr>
          <a:xfrm flipV="1">
            <a:off x="10330254" y="3336702"/>
            <a:ext cx="1861746" cy="8286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feld 80">
            <a:extLst>
              <a:ext uri="{FF2B5EF4-FFF2-40B4-BE49-F238E27FC236}">
                <a16:creationId xmlns:a16="http://schemas.microsoft.com/office/drawing/2014/main" id="{07E5B183-450F-4D2D-B242-48E529C0526E}"/>
              </a:ext>
            </a:extLst>
          </p:cNvPr>
          <p:cNvSpPr txBox="1"/>
          <p:nvPr/>
        </p:nvSpPr>
        <p:spPr>
          <a:xfrm>
            <a:off x="1395960" y="5525005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4</a:t>
            </a:r>
            <a:endParaRPr lang="de-CH" dirty="0"/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A3E5DDD5-6707-48A2-A4BF-2D085B88F1C1}"/>
              </a:ext>
            </a:extLst>
          </p:cNvPr>
          <p:cNvSpPr txBox="1"/>
          <p:nvPr/>
        </p:nvSpPr>
        <p:spPr>
          <a:xfrm>
            <a:off x="10765672" y="5497029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4</a:t>
            </a:r>
            <a:endParaRPr lang="de-CH" dirty="0"/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44DBE96C-D334-423A-8738-8A68773BADAE}"/>
              </a:ext>
            </a:extLst>
          </p:cNvPr>
          <p:cNvSpPr txBox="1"/>
          <p:nvPr/>
        </p:nvSpPr>
        <p:spPr>
          <a:xfrm>
            <a:off x="8040528" y="5509151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4</a:t>
            </a:r>
            <a:endParaRPr lang="de-CH" dirty="0"/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27CD6CC1-D83E-487E-AE95-C6342EA7D769}"/>
              </a:ext>
            </a:extLst>
          </p:cNvPr>
          <p:cNvSpPr txBox="1"/>
          <p:nvPr/>
        </p:nvSpPr>
        <p:spPr>
          <a:xfrm>
            <a:off x="4711968" y="5520125"/>
            <a:ext cx="399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FFC000"/>
                </a:solidFill>
              </a:rPr>
              <a:t>4</a:t>
            </a:r>
            <a:endParaRPr lang="de-CH" dirty="0"/>
          </a:p>
        </p:txBody>
      </p: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6ABC73B7-43AB-40A2-BA38-27787505C8C8}"/>
              </a:ext>
            </a:extLst>
          </p:cNvPr>
          <p:cNvCxnSpPr>
            <a:cxnSpLocks/>
          </p:cNvCxnSpPr>
          <p:nvPr/>
        </p:nvCxnSpPr>
        <p:spPr>
          <a:xfrm flipH="1" flipV="1">
            <a:off x="10078254" y="3596988"/>
            <a:ext cx="504000" cy="1660163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2CF9F7BD-9340-41DB-AF86-4886752F4CEF}"/>
                  </a:ext>
                </a:extLst>
              </p:cNvPr>
              <p:cNvSpPr txBox="1"/>
              <p:nvPr/>
            </p:nvSpPr>
            <p:spPr>
              <a:xfrm flipH="1">
                <a:off x="381784" y="979595"/>
                <a:ext cx="661538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CH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de-CH" sz="2400" b="0" i="1" smtClean="0">
                          <a:latin typeface="Cambria Math" panose="02040503050406030204" pitchFamily="18" charset="0"/>
                        </a:rPr>
                        <m:t>=(</m:t>
                      </m:r>
                      <m:acc>
                        <m:accPr>
                          <m:chr m:val="̅"/>
                          <m:ctrlPr>
                            <a:rPr lang="de-CH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sSub>
                        <m:sSubPr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acc>
                        <m:accPr>
                          <m:chr m:val="̅"/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sSub>
                        <m:sSubPr>
                          <m:ctrlP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acc>
                        <m:accPr>
                          <m:chr m:val="̅"/>
                          <m:ctrlP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de-CH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CH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de-CH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CH" sz="2400" dirty="0"/>
              </a:p>
            </p:txBody>
          </p:sp>
        </mc:Choice>
        <mc:Fallback xmlns=""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2CF9F7BD-9340-41DB-AF86-4886752F4C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1784" y="979595"/>
                <a:ext cx="6615388" cy="369332"/>
              </a:xfrm>
              <a:prstGeom prst="rect">
                <a:avLst/>
              </a:prstGeom>
              <a:blipFill>
                <a:blip r:embed="rId6"/>
                <a:stretch>
                  <a:fillRect l="-1290" r="-1843" b="-35000"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34888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061917BD-9D26-4B43-BD90-F34E09991011}"/>
              </a:ext>
            </a:extLst>
          </p:cNvPr>
          <p:cNvSpPr txBox="1"/>
          <p:nvPr/>
        </p:nvSpPr>
        <p:spPr>
          <a:xfrm>
            <a:off x="4623334" y="250257"/>
            <a:ext cx="29453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800" dirty="0" err="1"/>
              <a:t>Recap</a:t>
            </a:r>
            <a:endParaRPr lang="de-CH" sz="88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2E3EC23-50A1-479D-9CF2-E49851369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729" y="1946709"/>
            <a:ext cx="2490787" cy="2014537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84C0E8D-DF36-4018-9BF1-AA86681A65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756" y="564930"/>
            <a:ext cx="1902944" cy="81720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0D1C58F-C686-46F5-96EE-5BDCB9AC22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9667" y="432209"/>
            <a:ext cx="1186687" cy="1232212"/>
          </a:xfrm>
          <a:prstGeom prst="rect">
            <a:avLst/>
          </a:prstGeom>
        </p:spPr>
      </p:pic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70FA289-D047-4B05-B4D9-7DE449A01759}"/>
              </a:ext>
            </a:extLst>
          </p:cNvPr>
          <p:cNvCxnSpPr>
            <a:cxnSpLocks/>
            <a:stCxn id="6" idx="0"/>
            <a:endCxn id="10" idx="2"/>
          </p:cNvCxnSpPr>
          <p:nvPr/>
        </p:nvCxnSpPr>
        <p:spPr>
          <a:xfrm flipV="1">
            <a:off x="1980123" y="1664421"/>
            <a:ext cx="1052888" cy="282288"/>
          </a:xfrm>
          <a:prstGeom prst="line">
            <a:avLst/>
          </a:prstGeom>
          <a:ln w="381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4A0A2ABF-ACC9-48E9-8871-EE2BB926708F}"/>
              </a:ext>
            </a:extLst>
          </p:cNvPr>
          <p:cNvCxnSpPr>
            <a:cxnSpLocks/>
            <a:stCxn id="6" idx="0"/>
            <a:endCxn id="8" idx="2"/>
          </p:cNvCxnSpPr>
          <p:nvPr/>
        </p:nvCxnSpPr>
        <p:spPr>
          <a:xfrm flipH="1" flipV="1">
            <a:off x="1163228" y="1382133"/>
            <a:ext cx="816895" cy="564576"/>
          </a:xfrm>
          <a:prstGeom prst="line">
            <a:avLst/>
          </a:prstGeom>
          <a:ln w="381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5E783638-2BE0-44ED-8386-A4D6831FF7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0605" y="1946709"/>
            <a:ext cx="2490788" cy="20687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4ACDA201-EDA1-4D20-8041-2877D09ADB97}"/>
                  </a:ext>
                </a:extLst>
              </p:cNvPr>
              <p:cNvSpPr txBox="1"/>
              <p:nvPr/>
            </p:nvSpPr>
            <p:spPr>
              <a:xfrm>
                <a:off x="3367919" y="2434383"/>
                <a:ext cx="1340282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CH" sz="4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4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</m:t>
                          </m:r>
                        </m:e>
                        <m:sub>
                          <m:r>
                            <a:rPr lang="de-CH" sz="4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de-CH" dirty="0"/>
              </a:p>
            </p:txBody>
          </p:sp>
        </mc:Choice>
        <mc:Fallback xmlns="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4ACDA201-EDA1-4D20-8041-2877D09ADB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919" y="2434383"/>
                <a:ext cx="1340282" cy="8879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Grafik 23">
            <a:extLst>
              <a:ext uri="{FF2B5EF4-FFF2-40B4-BE49-F238E27FC236}">
                <a16:creationId xmlns:a16="http://schemas.microsoft.com/office/drawing/2014/main" id="{452580E3-A216-4584-81C6-F19BC019DAC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0003" y="3821688"/>
            <a:ext cx="1276113" cy="1196512"/>
          </a:xfrm>
          <a:prstGeom prst="rect">
            <a:avLst/>
          </a:prstGeom>
        </p:spPr>
      </p:pic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03F90672-9493-483A-A2AD-393340724CBA}"/>
              </a:ext>
            </a:extLst>
          </p:cNvPr>
          <p:cNvCxnSpPr>
            <a:cxnSpLocks/>
            <a:stCxn id="24" idx="0"/>
            <a:endCxn id="22" idx="2"/>
          </p:cNvCxnSpPr>
          <p:nvPr/>
        </p:nvCxnSpPr>
        <p:spPr>
          <a:xfrm flipV="1">
            <a:off x="4038060" y="3322318"/>
            <a:ext cx="0" cy="499370"/>
          </a:xfrm>
          <a:prstGeom prst="line">
            <a:avLst/>
          </a:prstGeom>
          <a:ln w="381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723B5213-AA95-47EE-938F-FFCE0D093591}"/>
                  </a:ext>
                </a:extLst>
              </p:cNvPr>
              <p:cNvSpPr txBox="1"/>
              <p:nvPr/>
            </p:nvSpPr>
            <p:spPr>
              <a:xfrm flipH="1">
                <a:off x="8966482" y="2492312"/>
                <a:ext cx="2762450" cy="923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CH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de-CH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CH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de-CH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de-CH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CH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CH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de-CH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de-CH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CH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de-CH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CH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CH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de-CH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</m:oMath>
                  </m:oMathPara>
                </a14:m>
                <a:endParaRPr lang="de-CH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de-CH" sz="2000" b="0" dirty="0">
                    <a:ea typeface="Cambria Math" panose="02040503050406030204" pitchFamily="18" charset="0"/>
                  </a:rPr>
                  <a:t>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CH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CH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CH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  <m:acc>
                          <m:accPr>
                            <m:chr m:val="̅"/>
                            <m:ctrlPr>
                              <a:rPr lang="de-CH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CH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CH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CH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  <m:r>
                          <a:rPr lang="de-CH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  <m:sSub>
                          <m:sSubPr>
                            <m:ctrlPr>
                              <a:rPr lang="de-CH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de-CH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endParaRPr lang="de-CH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de-CH" sz="2000" b="0" dirty="0">
                    <a:ea typeface="Cambria Math" panose="02040503050406030204" pitchFamily="18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de-CH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de-CH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de-CH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CH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acc>
                      <m:accPr>
                        <m:chr m:val="̅"/>
                        <m:ctrlPr>
                          <a:rPr lang="de-CH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CH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CH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CH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de-CH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de-CH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CH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CH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de-CH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de-CH" sz="2000" dirty="0"/>
              </a:p>
            </p:txBody>
          </p:sp>
        </mc:Choice>
        <mc:Fallback xmlns=""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723B5213-AA95-47EE-938F-FFCE0D093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966482" y="2492312"/>
                <a:ext cx="2762450" cy="923330"/>
              </a:xfrm>
              <a:prstGeom prst="rect">
                <a:avLst/>
              </a:prstGeom>
              <a:blipFill>
                <a:blip r:embed="rId8"/>
                <a:stretch>
                  <a:fillRect b="-11258"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3C66DC42-14FB-4977-8468-2E6B037947F5}"/>
                  </a:ext>
                </a:extLst>
              </p:cNvPr>
              <p:cNvSpPr txBox="1"/>
              <p:nvPr/>
            </p:nvSpPr>
            <p:spPr>
              <a:xfrm>
                <a:off x="7626200" y="2434382"/>
                <a:ext cx="1340282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CH" sz="4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CH" sz="4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</m:t>
                          </m:r>
                        </m:e>
                        <m:sub>
                          <m:r>
                            <a:rPr lang="de-CH" sz="4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de-CH" dirty="0"/>
              </a:p>
            </p:txBody>
          </p:sp>
        </mc:Choice>
        <mc:Fallback xmlns=""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3C66DC42-14FB-4977-8468-2E6B037947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6200" y="2434382"/>
                <a:ext cx="1340282" cy="88793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Grafik 31">
            <a:extLst>
              <a:ext uri="{FF2B5EF4-FFF2-40B4-BE49-F238E27FC236}">
                <a16:creationId xmlns:a16="http://schemas.microsoft.com/office/drawing/2014/main" id="{F92A0D74-1CE1-4927-94AC-989BF35B010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62771" y="4015418"/>
            <a:ext cx="2867140" cy="1446549"/>
          </a:xfrm>
          <a:prstGeom prst="rect">
            <a:avLst/>
          </a:prstGeom>
        </p:spPr>
      </p:pic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605390CD-7863-409D-9C49-DFF9EECE1A74}"/>
              </a:ext>
            </a:extLst>
          </p:cNvPr>
          <p:cNvCxnSpPr>
            <a:cxnSpLocks/>
            <a:stCxn id="32" idx="0"/>
            <a:endCxn id="30" idx="2"/>
          </p:cNvCxnSpPr>
          <p:nvPr/>
        </p:nvCxnSpPr>
        <p:spPr>
          <a:xfrm flipV="1">
            <a:off x="8296341" y="3322317"/>
            <a:ext cx="0" cy="693101"/>
          </a:xfrm>
          <a:prstGeom prst="line">
            <a:avLst/>
          </a:prstGeom>
          <a:ln w="381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FE3FCABF-B370-4CE5-8B17-EBC59A0A2339}"/>
              </a:ext>
            </a:extLst>
          </p:cNvPr>
          <p:cNvSpPr txBox="1"/>
          <p:nvPr/>
        </p:nvSpPr>
        <p:spPr>
          <a:xfrm>
            <a:off x="9472467" y="1623543"/>
            <a:ext cx="1750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>
                <a:solidFill>
                  <a:srgbClr val="FFC000"/>
                </a:solidFill>
              </a:rPr>
              <a:t>NP-Hard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049BE53B-C1D3-47F8-A313-E11FDC53F159}"/>
              </a:ext>
            </a:extLst>
          </p:cNvPr>
          <p:cNvSpPr txBox="1"/>
          <p:nvPr/>
        </p:nvSpPr>
        <p:spPr>
          <a:xfrm>
            <a:off x="211756" y="4015418"/>
            <a:ext cx="29720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4000" b="1" dirty="0">
                <a:solidFill>
                  <a:srgbClr val="92D050"/>
                </a:solidFill>
              </a:rPr>
              <a:t>NP-</a:t>
            </a:r>
            <a:r>
              <a:rPr lang="de-CH" sz="4000" b="1" dirty="0" err="1">
                <a:solidFill>
                  <a:srgbClr val="92D050"/>
                </a:solidFill>
              </a:rPr>
              <a:t>Complete</a:t>
            </a:r>
            <a:endParaRPr lang="de-CH" sz="4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0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9" grpId="0"/>
      <p:bldP spid="30" grpId="0"/>
      <p:bldP spid="36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8323ECA5-2DD3-4E92-AC4B-6B4E9F34EB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896912"/>
              </p:ext>
            </p:extLst>
          </p:nvPr>
        </p:nvGraphicFramePr>
        <p:xfrm>
          <a:off x="4341181" y="1674181"/>
          <a:ext cx="3509638" cy="350963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54819">
                  <a:extLst>
                    <a:ext uri="{9D8B030D-6E8A-4147-A177-3AD203B41FA5}">
                      <a16:colId xmlns:a16="http://schemas.microsoft.com/office/drawing/2014/main" val="1768286431"/>
                    </a:ext>
                  </a:extLst>
                </a:gridCol>
                <a:gridCol w="1754819">
                  <a:extLst>
                    <a:ext uri="{9D8B030D-6E8A-4147-A177-3AD203B41FA5}">
                      <a16:colId xmlns:a16="http://schemas.microsoft.com/office/drawing/2014/main" val="1512500855"/>
                    </a:ext>
                  </a:extLst>
                </a:gridCol>
              </a:tblGrid>
              <a:tr h="1754819">
                <a:tc>
                  <a:txBody>
                    <a:bodyPr/>
                    <a:lstStyle/>
                    <a:p>
                      <a:pPr algn="ctr"/>
                      <a:endParaRPr lang="de-CH" sz="2800" dirty="0"/>
                    </a:p>
                    <a:p>
                      <a:pPr algn="ctr"/>
                      <a:r>
                        <a:rPr lang="de-CH" sz="2800" dirty="0"/>
                        <a:t>-1,1</a:t>
                      </a:r>
                      <a:endParaRPr lang="de-CH" sz="3200" dirty="0"/>
                    </a:p>
                  </a:txBody>
                  <a:tcPr marL="222861" marR="222861" marT="111431" marB="11143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2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800" dirty="0"/>
                        <a:t>1,-1</a:t>
                      </a:r>
                      <a:endParaRPr lang="de-CH" sz="4800" dirty="0"/>
                    </a:p>
                  </a:txBody>
                  <a:tcPr marL="222861" marR="222861" marT="111431" marB="111431"/>
                </a:tc>
                <a:extLst>
                  <a:ext uri="{0D108BD9-81ED-4DB2-BD59-A6C34878D82A}">
                    <a16:rowId xmlns:a16="http://schemas.microsoft.com/office/drawing/2014/main" val="3448921367"/>
                  </a:ext>
                </a:extLst>
              </a:tr>
              <a:tr h="17548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C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1,-1</a:t>
                      </a:r>
                      <a:endParaRPr kumimoji="0" lang="de-CH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de-CH" sz="4400" dirty="0"/>
                    </a:p>
                  </a:txBody>
                  <a:tcPr marL="222861" marR="222861" marT="111431" marB="11143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C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-1,1</a:t>
                      </a:r>
                      <a:endParaRPr kumimoji="0" lang="de-CH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CH" sz="2800" dirty="0"/>
                    </a:p>
                  </a:txBody>
                  <a:tcPr marL="222861" marR="222861" marT="111431" marB="111431"/>
                </a:tc>
                <a:extLst>
                  <a:ext uri="{0D108BD9-81ED-4DB2-BD59-A6C34878D82A}">
                    <a16:rowId xmlns:a16="http://schemas.microsoft.com/office/drawing/2014/main" val="3553597109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C9FF5304-7C3B-45D4-9B07-23006860BB06}"/>
              </a:ext>
            </a:extLst>
          </p:cNvPr>
          <p:cNvSpPr txBox="1"/>
          <p:nvPr/>
        </p:nvSpPr>
        <p:spPr>
          <a:xfrm>
            <a:off x="3533312" y="2269113"/>
            <a:ext cx="50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/>
              <a:t>H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C78374E-B6BF-4D76-9043-E411054C70CD}"/>
              </a:ext>
            </a:extLst>
          </p:cNvPr>
          <p:cNvSpPr txBox="1"/>
          <p:nvPr/>
        </p:nvSpPr>
        <p:spPr>
          <a:xfrm>
            <a:off x="4972974" y="912310"/>
            <a:ext cx="50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/>
              <a:t>H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8BB7619-D768-4B5B-B631-CF8ADC277D39}"/>
              </a:ext>
            </a:extLst>
          </p:cNvPr>
          <p:cNvSpPr txBox="1"/>
          <p:nvPr/>
        </p:nvSpPr>
        <p:spPr>
          <a:xfrm>
            <a:off x="6713000" y="912309"/>
            <a:ext cx="50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/>
              <a:t>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4532751-9904-4D6C-AEEF-F9559AC0514D}"/>
              </a:ext>
            </a:extLst>
          </p:cNvPr>
          <p:cNvSpPr txBox="1"/>
          <p:nvPr/>
        </p:nvSpPr>
        <p:spPr>
          <a:xfrm>
            <a:off x="3533312" y="3985463"/>
            <a:ext cx="50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/>
              <a:t>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8D8DDF9-710A-4F1F-A5B1-196F3D51280E}"/>
              </a:ext>
            </a:extLst>
          </p:cNvPr>
          <p:cNvSpPr txBox="1"/>
          <p:nvPr/>
        </p:nvSpPr>
        <p:spPr>
          <a:xfrm>
            <a:off x="5625486" y="389089"/>
            <a:ext cx="253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Adam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865A1E4-BC89-4FC3-A5FF-84EBD2B92CBC}"/>
              </a:ext>
            </a:extLst>
          </p:cNvPr>
          <p:cNvSpPr txBox="1"/>
          <p:nvPr/>
        </p:nvSpPr>
        <p:spPr>
          <a:xfrm rot="16200000">
            <a:off x="1646806" y="2454346"/>
            <a:ext cx="253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Boris</a:t>
            </a:r>
            <a:endParaRPr lang="de-CH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0DC27D0-8803-434B-8F1C-33BBAF3DD27C}"/>
              </a:ext>
            </a:extLst>
          </p:cNvPr>
          <p:cNvSpPr txBox="1"/>
          <p:nvPr/>
        </p:nvSpPr>
        <p:spPr>
          <a:xfrm>
            <a:off x="418390" y="519971"/>
            <a:ext cx="3511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3600" b="0" i="0" u="sng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Matching-Pennies</a:t>
            </a:r>
            <a:endParaRPr kumimoji="0" lang="de-CH" sz="36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061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8323ECA5-2DD3-4E92-AC4B-6B4E9F34EB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354589"/>
              </p:ext>
            </p:extLst>
          </p:nvPr>
        </p:nvGraphicFramePr>
        <p:xfrm>
          <a:off x="4341181" y="1674181"/>
          <a:ext cx="3509638" cy="350963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54819">
                  <a:extLst>
                    <a:ext uri="{9D8B030D-6E8A-4147-A177-3AD203B41FA5}">
                      <a16:colId xmlns:a16="http://schemas.microsoft.com/office/drawing/2014/main" val="1768286431"/>
                    </a:ext>
                  </a:extLst>
                </a:gridCol>
                <a:gridCol w="1754819">
                  <a:extLst>
                    <a:ext uri="{9D8B030D-6E8A-4147-A177-3AD203B41FA5}">
                      <a16:colId xmlns:a16="http://schemas.microsoft.com/office/drawing/2014/main" val="1512500855"/>
                    </a:ext>
                  </a:extLst>
                </a:gridCol>
              </a:tblGrid>
              <a:tr h="1754819">
                <a:tc>
                  <a:txBody>
                    <a:bodyPr/>
                    <a:lstStyle/>
                    <a:p>
                      <a:pPr algn="ctr"/>
                      <a:endParaRPr lang="de-CH" sz="2800" dirty="0"/>
                    </a:p>
                    <a:p>
                      <a:pPr algn="ctr"/>
                      <a:r>
                        <a:rPr lang="de-CH" sz="2800" dirty="0"/>
                        <a:t>-1,1</a:t>
                      </a:r>
                      <a:endParaRPr lang="de-CH" sz="3200" dirty="0"/>
                    </a:p>
                  </a:txBody>
                  <a:tcPr marL="222861" marR="222861" marT="111431" marB="11143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2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800" dirty="0"/>
                        <a:t>1,-1</a:t>
                      </a:r>
                      <a:endParaRPr lang="de-CH" sz="4800" dirty="0"/>
                    </a:p>
                  </a:txBody>
                  <a:tcPr marL="222861" marR="222861" marT="111431" marB="111431"/>
                </a:tc>
                <a:extLst>
                  <a:ext uri="{0D108BD9-81ED-4DB2-BD59-A6C34878D82A}">
                    <a16:rowId xmlns:a16="http://schemas.microsoft.com/office/drawing/2014/main" val="3448921367"/>
                  </a:ext>
                </a:extLst>
              </a:tr>
              <a:tr h="17548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C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1,-1</a:t>
                      </a:r>
                      <a:endParaRPr kumimoji="0" lang="de-CH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de-CH" sz="4400" dirty="0"/>
                    </a:p>
                  </a:txBody>
                  <a:tcPr marL="222861" marR="222861" marT="111431" marB="11143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C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-1,1</a:t>
                      </a:r>
                      <a:endParaRPr kumimoji="0" lang="de-CH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CH" sz="2800" dirty="0"/>
                    </a:p>
                  </a:txBody>
                  <a:tcPr marL="222861" marR="222861" marT="111431" marB="111431"/>
                </a:tc>
                <a:extLst>
                  <a:ext uri="{0D108BD9-81ED-4DB2-BD59-A6C34878D82A}">
                    <a16:rowId xmlns:a16="http://schemas.microsoft.com/office/drawing/2014/main" val="3553597109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C9FF5304-7C3B-45D4-9B07-23006860BB06}"/>
              </a:ext>
            </a:extLst>
          </p:cNvPr>
          <p:cNvSpPr txBox="1"/>
          <p:nvPr/>
        </p:nvSpPr>
        <p:spPr>
          <a:xfrm>
            <a:off x="3533312" y="2269113"/>
            <a:ext cx="50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/>
              <a:t>H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C78374E-B6BF-4D76-9043-E411054C70CD}"/>
              </a:ext>
            </a:extLst>
          </p:cNvPr>
          <p:cNvSpPr txBox="1"/>
          <p:nvPr/>
        </p:nvSpPr>
        <p:spPr>
          <a:xfrm>
            <a:off x="4972974" y="912310"/>
            <a:ext cx="50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/>
              <a:t>H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8BB7619-D768-4B5B-B631-CF8ADC277D39}"/>
              </a:ext>
            </a:extLst>
          </p:cNvPr>
          <p:cNvSpPr txBox="1"/>
          <p:nvPr/>
        </p:nvSpPr>
        <p:spPr>
          <a:xfrm>
            <a:off x="6713000" y="912309"/>
            <a:ext cx="50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/>
              <a:t>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4532751-9904-4D6C-AEEF-F9559AC0514D}"/>
              </a:ext>
            </a:extLst>
          </p:cNvPr>
          <p:cNvSpPr txBox="1"/>
          <p:nvPr/>
        </p:nvSpPr>
        <p:spPr>
          <a:xfrm>
            <a:off x="3533312" y="3985463"/>
            <a:ext cx="50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/>
              <a:t>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8D8DDF9-710A-4F1F-A5B1-196F3D51280E}"/>
              </a:ext>
            </a:extLst>
          </p:cNvPr>
          <p:cNvSpPr txBox="1"/>
          <p:nvPr/>
        </p:nvSpPr>
        <p:spPr>
          <a:xfrm>
            <a:off x="5625486" y="389089"/>
            <a:ext cx="253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Adam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865A1E4-BC89-4FC3-A5FF-84EBD2B92CBC}"/>
              </a:ext>
            </a:extLst>
          </p:cNvPr>
          <p:cNvSpPr txBox="1"/>
          <p:nvPr/>
        </p:nvSpPr>
        <p:spPr>
          <a:xfrm rot="16200000">
            <a:off x="1646806" y="2454346"/>
            <a:ext cx="253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Boris</a:t>
            </a:r>
            <a:endParaRPr lang="de-CH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0DC27D0-8803-434B-8F1C-33BBAF3DD27C}"/>
              </a:ext>
            </a:extLst>
          </p:cNvPr>
          <p:cNvSpPr txBox="1"/>
          <p:nvPr/>
        </p:nvSpPr>
        <p:spPr>
          <a:xfrm>
            <a:off x="418390" y="519971"/>
            <a:ext cx="3511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3600" b="0" i="0" u="sng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Matching-Pennies</a:t>
            </a:r>
            <a:endParaRPr kumimoji="0" lang="de-CH" sz="36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38D4E8E-1C63-421F-8886-91E180491186}"/>
              </a:ext>
            </a:extLst>
          </p:cNvPr>
          <p:cNvSpPr txBox="1"/>
          <p:nvPr/>
        </p:nvSpPr>
        <p:spPr>
          <a:xfrm>
            <a:off x="7960206" y="3065290"/>
            <a:ext cx="3880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5400" b="1" dirty="0" err="1">
                <a:solidFill>
                  <a:srgbClr val="BD0303"/>
                </a:solidFill>
              </a:rPr>
              <a:t>No</a:t>
            </a:r>
            <a:r>
              <a:rPr lang="de-CH" sz="5400" b="1" dirty="0">
                <a:solidFill>
                  <a:srgbClr val="BD0303"/>
                </a:solidFill>
              </a:rPr>
              <a:t> PNE!</a:t>
            </a:r>
          </a:p>
        </p:txBody>
      </p:sp>
    </p:spTree>
    <p:extLst>
      <p:ext uri="{BB962C8B-B14F-4D97-AF65-F5344CB8AC3E}">
        <p14:creationId xmlns:p14="http://schemas.microsoft.com/office/powerpoint/2010/main" val="3553411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8323ECA5-2DD3-4E92-AC4B-6B4E9F34EB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410018"/>
              </p:ext>
            </p:extLst>
          </p:nvPr>
        </p:nvGraphicFramePr>
        <p:xfrm>
          <a:off x="4341181" y="1674181"/>
          <a:ext cx="3509638" cy="350963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54819">
                  <a:extLst>
                    <a:ext uri="{9D8B030D-6E8A-4147-A177-3AD203B41FA5}">
                      <a16:colId xmlns:a16="http://schemas.microsoft.com/office/drawing/2014/main" val="1768286431"/>
                    </a:ext>
                  </a:extLst>
                </a:gridCol>
                <a:gridCol w="1754819">
                  <a:extLst>
                    <a:ext uri="{9D8B030D-6E8A-4147-A177-3AD203B41FA5}">
                      <a16:colId xmlns:a16="http://schemas.microsoft.com/office/drawing/2014/main" val="1512500855"/>
                    </a:ext>
                  </a:extLst>
                </a:gridCol>
              </a:tblGrid>
              <a:tr h="1754819">
                <a:tc>
                  <a:txBody>
                    <a:bodyPr/>
                    <a:lstStyle/>
                    <a:p>
                      <a:pPr algn="ctr"/>
                      <a:endParaRPr lang="de-CH" sz="2800" dirty="0"/>
                    </a:p>
                    <a:p>
                      <a:pPr algn="ctr"/>
                      <a:r>
                        <a:rPr lang="de-CH" sz="2800" dirty="0"/>
                        <a:t>-1,1</a:t>
                      </a:r>
                      <a:endParaRPr lang="de-CH" sz="3200" dirty="0"/>
                    </a:p>
                  </a:txBody>
                  <a:tcPr marL="222861" marR="222861" marT="111431" marB="11143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2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800" dirty="0"/>
                        <a:t>1,-1</a:t>
                      </a:r>
                      <a:endParaRPr lang="de-CH" sz="4800" dirty="0"/>
                    </a:p>
                  </a:txBody>
                  <a:tcPr marL="222861" marR="222861" marT="111431" marB="111431"/>
                </a:tc>
                <a:extLst>
                  <a:ext uri="{0D108BD9-81ED-4DB2-BD59-A6C34878D82A}">
                    <a16:rowId xmlns:a16="http://schemas.microsoft.com/office/drawing/2014/main" val="3448921367"/>
                  </a:ext>
                </a:extLst>
              </a:tr>
              <a:tr h="17548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C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1,-1</a:t>
                      </a:r>
                      <a:endParaRPr kumimoji="0" lang="de-CH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de-CH" sz="4400" dirty="0"/>
                    </a:p>
                  </a:txBody>
                  <a:tcPr marL="222861" marR="222861" marT="111431" marB="11143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C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-1,1</a:t>
                      </a:r>
                      <a:endParaRPr kumimoji="0" lang="de-CH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CH" sz="2800" dirty="0"/>
                    </a:p>
                  </a:txBody>
                  <a:tcPr marL="222861" marR="222861" marT="111431" marB="111431"/>
                </a:tc>
                <a:extLst>
                  <a:ext uri="{0D108BD9-81ED-4DB2-BD59-A6C34878D82A}">
                    <a16:rowId xmlns:a16="http://schemas.microsoft.com/office/drawing/2014/main" val="3553597109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C9FF5304-7C3B-45D4-9B07-23006860BB06}"/>
              </a:ext>
            </a:extLst>
          </p:cNvPr>
          <p:cNvSpPr txBox="1"/>
          <p:nvPr/>
        </p:nvSpPr>
        <p:spPr>
          <a:xfrm>
            <a:off x="3533312" y="2269113"/>
            <a:ext cx="50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/>
              <a:t>H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C78374E-B6BF-4D76-9043-E411054C70CD}"/>
              </a:ext>
            </a:extLst>
          </p:cNvPr>
          <p:cNvSpPr txBox="1"/>
          <p:nvPr/>
        </p:nvSpPr>
        <p:spPr>
          <a:xfrm>
            <a:off x="4972974" y="912310"/>
            <a:ext cx="50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/>
              <a:t>H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8BB7619-D768-4B5B-B631-CF8ADC277D39}"/>
              </a:ext>
            </a:extLst>
          </p:cNvPr>
          <p:cNvSpPr txBox="1"/>
          <p:nvPr/>
        </p:nvSpPr>
        <p:spPr>
          <a:xfrm>
            <a:off x="6713000" y="912309"/>
            <a:ext cx="50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/>
              <a:t>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4532751-9904-4D6C-AEEF-F9559AC0514D}"/>
              </a:ext>
            </a:extLst>
          </p:cNvPr>
          <p:cNvSpPr txBox="1"/>
          <p:nvPr/>
        </p:nvSpPr>
        <p:spPr>
          <a:xfrm>
            <a:off x="3533312" y="3985463"/>
            <a:ext cx="50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/>
              <a:t>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8D8DDF9-710A-4F1F-A5B1-196F3D51280E}"/>
              </a:ext>
            </a:extLst>
          </p:cNvPr>
          <p:cNvSpPr txBox="1"/>
          <p:nvPr/>
        </p:nvSpPr>
        <p:spPr>
          <a:xfrm>
            <a:off x="5625486" y="389089"/>
            <a:ext cx="253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Adam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865A1E4-BC89-4FC3-A5FF-84EBD2B92CBC}"/>
              </a:ext>
            </a:extLst>
          </p:cNvPr>
          <p:cNvSpPr txBox="1"/>
          <p:nvPr/>
        </p:nvSpPr>
        <p:spPr>
          <a:xfrm rot="16200000">
            <a:off x="1646806" y="2454346"/>
            <a:ext cx="253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Boris</a:t>
            </a:r>
            <a:endParaRPr lang="de-CH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0DC27D0-8803-434B-8F1C-33BBAF3DD27C}"/>
              </a:ext>
            </a:extLst>
          </p:cNvPr>
          <p:cNvSpPr txBox="1"/>
          <p:nvPr/>
        </p:nvSpPr>
        <p:spPr>
          <a:xfrm>
            <a:off x="418390" y="519971"/>
            <a:ext cx="3511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3600" b="0" i="0" u="sng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Matching-Pennies</a:t>
            </a:r>
            <a:endParaRPr kumimoji="0" lang="de-CH" sz="36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EB45B96-90E0-4126-9397-E3C78384FC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90" y="1678557"/>
            <a:ext cx="1817767" cy="350526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16D74DA7-6AC9-46AF-858D-63347BE0E0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946" y="1674181"/>
            <a:ext cx="2807710" cy="3509638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040F5342-5D44-49B4-98BA-D5CC09D09F95}"/>
              </a:ext>
            </a:extLst>
          </p:cNvPr>
          <p:cNvSpPr txBox="1"/>
          <p:nvPr/>
        </p:nvSpPr>
        <p:spPr>
          <a:xfrm>
            <a:off x="774076" y="5403686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 err="1"/>
              <a:t>Rebel</a:t>
            </a:r>
            <a:endParaRPr lang="de-CH" sz="32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CF08E7E-10B3-4C70-8254-347EF13E9DC3}"/>
              </a:ext>
            </a:extLst>
          </p:cNvPr>
          <p:cNvSpPr txBox="1"/>
          <p:nvPr/>
        </p:nvSpPr>
        <p:spPr>
          <a:xfrm>
            <a:off x="9009039" y="5403685"/>
            <a:ext cx="2207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err="1"/>
              <a:t>Conformist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351337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05CE54CA-0980-44E3-96CC-4DF8793E8312}"/>
              </a:ext>
            </a:extLst>
          </p:cNvPr>
          <p:cNvSpPr txBox="1"/>
          <p:nvPr/>
        </p:nvSpPr>
        <p:spPr>
          <a:xfrm>
            <a:off x="618836" y="655783"/>
            <a:ext cx="33343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dirty="0" err="1">
                <a:solidFill>
                  <a:srgbClr val="BD0303"/>
                </a:solidFill>
              </a:rPr>
              <a:t>Rebel</a:t>
            </a:r>
            <a:endParaRPr lang="de-CH" sz="5400" dirty="0">
              <a:solidFill>
                <a:srgbClr val="BD0303"/>
              </a:solidFill>
            </a:endParaRPr>
          </a:p>
          <a:p>
            <a:r>
              <a:rPr lang="de-CH" sz="5400" dirty="0" err="1">
                <a:solidFill>
                  <a:schemeClr val="accent3"/>
                </a:solidFill>
              </a:rPr>
              <a:t>Conformist</a:t>
            </a:r>
            <a:endParaRPr lang="de-CH" sz="5400" dirty="0">
              <a:solidFill>
                <a:schemeClr val="accent3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F1CC394-D9A3-4927-A3C4-23E801312C93}"/>
              </a:ext>
            </a:extLst>
          </p:cNvPr>
          <p:cNvSpPr/>
          <p:nvPr/>
        </p:nvSpPr>
        <p:spPr>
          <a:xfrm>
            <a:off x="4996872" y="2817091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6B0ED1A-1424-4779-8F1E-B13F3807823E}"/>
              </a:ext>
            </a:extLst>
          </p:cNvPr>
          <p:cNvSpPr/>
          <p:nvPr/>
        </p:nvSpPr>
        <p:spPr>
          <a:xfrm>
            <a:off x="5929744" y="4770582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650BE077-95A6-4590-B96A-39A59FCB3078}"/>
              </a:ext>
            </a:extLst>
          </p:cNvPr>
          <p:cNvSpPr/>
          <p:nvPr/>
        </p:nvSpPr>
        <p:spPr>
          <a:xfrm>
            <a:off x="6705599" y="1911927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2012707B-DA62-4D96-8DAF-F79E4C803A3B}"/>
              </a:ext>
            </a:extLst>
          </p:cNvPr>
          <p:cNvSpPr/>
          <p:nvPr/>
        </p:nvSpPr>
        <p:spPr>
          <a:xfrm>
            <a:off x="8520545" y="3027218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57BE475-DDAF-4456-BDC3-68C1E49D8EA3}"/>
              </a:ext>
            </a:extLst>
          </p:cNvPr>
          <p:cNvSpPr/>
          <p:nvPr/>
        </p:nvSpPr>
        <p:spPr>
          <a:xfrm>
            <a:off x="6562435" y="3428999"/>
            <a:ext cx="775855" cy="8035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7357C630-0B26-4706-9061-09AB29C3A07A}"/>
              </a:ext>
            </a:extLst>
          </p:cNvPr>
          <p:cNvCxnSpPr>
            <a:cxnSpLocks/>
            <a:stCxn id="10" idx="2"/>
            <a:endCxn id="6" idx="5"/>
          </p:cNvCxnSpPr>
          <p:nvPr/>
        </p:nvCxnSpPr>
        <p:spPr>
          <a:xfrm flipH="1" flipV="1">
            <a:off x="5659106" y="3502975"/>
            <a:ext cx="903329" cy="327806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14E47C29-433D-4652-B059-627FEB8D86A4}"/>
              </a:ext>
            </a:extLst>
          </p:cNvPr>
          <p:cNvCxnSpPr>
            <a:cxnSpLocks/>
            <a:stCxn id="10" idx="3"/>
            <a:endCxn id="7" idx="7"/>
          </p:cNvCxnSpPr>
          <p:nvPr/>
        </p:nvCxnSpPr>
        <p:spPr>
          <a:xfrm flipH="1">
            <a:off x="6591978" y="4114883"/>
            <a:ext cx="84078" cy="773378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4A65828D-F9FD-4F59-9170-71243F988756}"/>
              </a:ext>
            </a:extLst>
          </p:cNvPr>
          <p:cNvCxnSpPr>
            <a:cxnSpLocks/>
            <a:stCxn id="9" idx="2"/>
            <a:endCxn id="10" idx="6"/>
          </p:cNvCxnSpPr>
          <p:nvPr/>
        </p:nvCxnSpPr>
        <p:spPr>
          <a:xfrm flipH="1">
            <a:off x="7338290" y="3429000"/>
            <a:ext cx="1182255" cy="40178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5984082C-B340-49F0-B557-9B3539357BA4}"/>
              </a:ext>
            </a:extLst>
          </p:cNvPr>
          <p:cNvCxnSpPr>
            <a:cxnSpLocks/>
            <a:stCxn id="8" idx="4"/>
            <a:endCxn id="10" idx="0"/>
          </p:cNvCxnSpPr>
          <p:nvPr/>
        </p:nvCxnSpPr>
        <p:spPr>
          <a:xfrm flipH="1">
            <a:off x="6950363" y="2715490"/>
            <a:ext cx="143164" cy="71350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54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05CE54CA-0980-44E3-96CC-4DF8793E8312}"/>
              </a:ext>
            </a:extLst>
          </p:cNvPr>
          <p:cNvSpPr txBox="1"/>
          <p:nvPr/>
        </p:nvSpPr>
        <p:spPr>
          <a:xfrm>
            <a:off x="618836" y="655783"/>
            <a:ext cx="33343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dirty="0" err="1">
                <a:solidFill>
                  <a:srgbClr val="BD0303"/>
                </a:solidFill>
              </a:rPr>
              <a:t>Rebel</a:t>
            </a:r>
            <a:endParaRPr lang="de-CH" sz="5400" dirty="0">
              <a:solidFill>
                <a:srgbClr val="BD0303"/>
              </a:solidFill>
            </a:endParaRPr>
          </a:p>
          <a:p>
            <a:r>
              <a:rPr lang="de-CH" sz="5400" dirty="0" err="1">
                <a:solidFill>
                  <a:schemeClr val="accent3"/>
                </a:solidFill>
              </a:rPr>
              <a:t>Conformist</a:t>
            </a:r>
            <a:endParaRPr lang="de-CH" sz="5400" dirty="0">
              <a:solidFill>
                <a:schemeClr val="accent3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F1CC394-D9A3-4927-A3C4-23E801312C93}"/>
              </a:ext>
            </a:extLst>
          </p:cNvPr>
          <p:cNvSpPr/>
          <p:nvPr/>
        </p:nvSpPr>
        <p:spPr>
          <a:xfrm>
            <a:off x="4996872" y="2817091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6B0ED1A-1424-4779-8F1E-B13F3807823E}"/>
              </a:ext>
            </a:extLst>
          </p:cNvPr>
          <p:cNvSpPr/>
          <p:nvPr/>
        </p:nvSpPr>
        <p:spPr>
          <a:xfrm>
            <a:off x="5929744" y="4770582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dirty="0"/>
              <a:t>0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650BE077-95A6-4590-B96A-39A59FCB3078}"/>
              </a:ext>
            </a:extLst>
          </p:cNvPr>
          <p:cNvSpPr/>
          <p:nvPr/>
        </p:nvSpPr>
        <p:spPr>
          <a:xfrm>
            <a:off x="6705599" y="1911927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/>
              <a:t>0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2012707B-DA62-4D96-8DAF-F79E4C803A3B}"/>
              </a:ext>
            </a:extLst>
          </p:cNvPr>
          <p:cNvSpPr/>
          <p:nvPr/>
        </p:nvSpPr>
        <p:spPr>
          <a:xfrm>
            <a:off x="8520545" y="3027218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/>
              <a:t>0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57BE475-DDAF-4456-BDC3-68C1E49D8EA3}"/>
              </a:ext>
            </a:extLst>
          </p:cNvPr>
          <p:cNvSpPr/>
          <p:nvPr/>
        </p:nvSpPr>
        <p:spPr>
          <a:xfrm>
            <a:off x="6562435" y="3428999"/>
            <a:ext cx="775855" cy="8035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dirty="0"/>
              <a:t>1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7357C630-0B26-4706-9061-09AB29C3A07A}"/>
              </a:ext>
            </a:extLst>
          </p:cNvPr>
          <p:cNvCxnSpPr>
            <a:cxnSpLocks/>
            <a:stCxn id="10" idx="2"/>
            <a:endCxn id="6" idx="5"/>
          </p:cNvCxnSpPr>
          <p:nvPr/>
        </p:nvCxnSpPr>
        <p:spPr>
          <a:xfrm flipH="1" flipV="1">
            <a:off x="5659106" y="3502975"/>
            <a:ext cx="903329" cy="327806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14E47C29-433D-4652-B059-627FEB8D86A4}"/>
              </a:ext>
            </a:extLst>
          </p:cNvPr>
          <p:cNvCxnSpPr>
            <a:cxnSpLocks/>
            <a:stCxn id="10" idx="3"/>
            <a:endCxn id="7" idx="7"/>
          </p:cNvCxnSpPr>
          <p:nvPr/>
        </p:nvCxnSpPr>
        <p:spPr>
          <a:xfrm flipH="1">
            <a:off x="6591978" y="4114883"/>
            <a:ext cx="84078" cy="773378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4A65828D-F9FD-4F59-9170-71243F988756}"/>
              </a:ext>
            </a:extLst>
          </p:cNvPr>
          <p:cNvCxnSpPr>
            <a:cxnSpLocks/>
            <a:stCxn id="9" idx="2"/>
            <a:endCxn id="10" idx="6"/>
          </p:cNvCxnSpPr>
          <p:nvPr/>
        </p:nvCxnSpPr>
        <p:spPr>
          <a:xfrm flipH="1">
            <a:off x="7338290" y="3429000"/>
            <a:ext cx="1182255" cy="40178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5984082C-B340-49F0-B557-9B3539357BA4}"/>
              </a:ext>
            </a:extLst>
          </p:cNvPr>
          <p:cNvCxnSpPr>
            <a:cxnSpLocks/>
            <a:stCxn id="8" idx="4"/>
            <a:endCxn id="10" idx="0"/>
          </p:cNvCxnSpPr>
          <p:nvPr/>
        </p:nvCxnSpPr>
        <p:spPr>
          <a:xfrm flipH="1">
            <a:off x="6950363" y="2715490"/>
            <a:ext cx="143164" cy="71350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711BF646-49C2-45E8-B5AF-7F3D206C3CC0}"/>
              </a:ext>
            </a:extLst>
          </p:cNvPr>
          <p:cNvSpPr txBox="1"/>
          <p:nvPr/>
        </p:nvSpPr>
        <p:spPr>
          <a:xfrm>
            <a:off x="858982" y="4682836"/>
            <a:ext cx="3001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dirty="0"/>
              <a:t>S = {0,1}</a:t>
            </a:r>
          </a:p>
        </p:txBody>
      </p:sp>
    </p:spTree>
    <p:extLst>
      <p:ext uri="{BB962C8B-B14F-4D97-AF65-F5344CB8AC3E}">
        <p14:creationId xmlns:p14="http://schemas.microsoft.com/office/powerpoint/2010/main" val="889053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05CE54CA-0980-44E3-96CC-4DF8793E8312}"/>
              </a:ext>
            </a:extLst>
          </p:cNvPr>
          <p:cNvSpPr txBox="1"/>
          <p:nvPr/>
        </p:nvSpPr>
        <p:spPr>
          <a:xfrm>
            <a:off x="618836" y="655783"/>
            <a:ext cx="33343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dirty="0" err="1">
                <a:solidFill>
                  <a:srgbClr val="BD0303"/>
                </a:solidFill>
              </a:rPr>
              <a:t>Rebel</a:t>
            </a:r>
            <a:endParaRPr lang="de-CH" sz="5400" dirty="0">
              <a:solidFill>
                <a:srgbClr val="BD0303"/>
              </a:solidFill>
            </a:endParaRPr>
          </a:p>
          <a:p>
            <a:r>
              <a:rPr lang="de-CH" sz="5400" dirty="0" err="1">
                <a:solidFill>
                  <a:schemeClr val="accent3"/>
                </a:solidFill>
              </a:rPr>
              <a:t>Conformist</a:t>
            </a:r>
            <a:endParaRPr lang="de-CH" sz="5400" dirty="0">
              <a:solidFill>
                <a:schemeClr val="accent3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F1CC394-D9A3-4927-A3C4-23E801312C93}"/>
              </a:ext>
            </a:extLst>
          </p:cNvPr>
          <p:cNvSpPr/>
          <p:nvPr/>
        </p:nvSpPr>
        <p:spPr>
          <a:xfrm>
            <a:off x="4996872" y="2817091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6B0ED1A-1424-4779-8F1E-B13F3807823E}"/>
              </a:ext>
            </a:extLst>
          </p:cNvPr>
          <p:cNvSpPr/>
          <p:nvPr/>
        </p:nvSpPr>
        <p:spPr>
          <a:xfrm>
            <a:off x="5929744" y="4770582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dirty="0"/>
              <a:t>0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650BE077-95A6-4590-B96A-39A59FCB3078}"/>
              </a:ext>
            </a:extLst>
          </p:cNvPr>
          <p:cNvSpPr/>
          <p:nvPr/>
        </p:nvSpPr>
        <p:spPr>
          <a:xfrm>
            <a:off x="6705599" y="1911927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/>
              <a:t>0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2012707B-DA62-4D96-8DAF-F79E4C803A3B}"/>
              </a:ext>
            </a:extLst>
          </p:cNvPr>
          <p:cNvSpPr/>
          <p:nvPr/>
        </p:nvSpPr>
        <p:spPr>
          <a:xfrm>
            <a:off x="8520545" y="3027218"/>
            <a:ext cx="775855" cy="8035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/>
              <a:t>0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57BE475-DDAF-4456-BDC3-68C1E49D8EA3}"/>
              </a:ext>
            </a:extLst>
          </p:cNvPr>
          <p:cNvSpPr/>
          <p:nvPr/>
        </p:nvSpPr>
        <p:spPr>
          <a:xfrm>
            <a:off x="6562435" y="3428999"/>
            <a:ext cx="775855" cy="8035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dirty="0"/>
              <a:t>1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7357C630-0B26-4706-9061-09AB29C3A07A}"/>
              </a:ext>
            </a:extLst>
          </p:cNvPr>
          <p:cNvCxnSpPr>
            <a:cxnSpLocks/>
            <a:stCxn id="10" idx="2"/>
            <a:endCxn id="6" idx="5"/>
          </p:cNvCxnSpPr>
          <p:nvPr/>
        </p:nvCxnSpPr>
        <p:spPr>
          <a:xfrm flipH="1" flipV="1">
            <a:off x="5659106" y="3502975"/>
            <a:ext cx="903329" cy="327806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14E47C29-433D-4652-B059-627FEB8D86A4}"/>
              </a:ext>
            </a:extLst>
          </p:cNvPr>
          <p:cNvCxnSpPr>
            <a:cxnSpLocks/>
            <a:stCxn id="10" idx="3"/>
            <a:endCxn id="7" idx="7"/>
          </p:cNvCxnSpPr>
          <p:nvPr/>
        </p:nvCxnSpPr>
        <p:spPr>
          <a:xfrm flipH="1">
            <a:off x="6591978" y="4114883"/>
            <a:ext cx="84078" cy="773378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4A65828D-F9FD-4F59-9170-71243F988756}"/>
              </a:ext>
            </a:extLst>
          </p:cNvPr>
          <p:cNvCxnSpPr>
            <a:cxnSpLocks/>
            <a:stCxn id="9" idx="2"/>
            <a:endCxn id="10" idx="6"/>
          </p:cNvCxnSpPr>
          <p:nvPr/>
        </p:nvCxnSpPr>
        <p:spPr>
          <a:xfrm flipH="1">
            <a:off x="7338290" y="3429000"/>
            <a:ext cx="1182255" cy="401781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5984082C-B340-49F0-B557-9B3539357BA4}"/>
              </a:ext>
            </a:extLst>
          </p:cNvPr>
          <p:cNvCxnSpPr>
            <a:cxnSpLocks/>
            <a:stCxn id="8" idx="4"/>
            <a:endCxn id="10" idx="0"/>
          </p:cNvCxnSpPr>
          <p:nvPr/>
        </p:nvCxnSpPr>
        <p:spPr>
          <a:xfrm flipH="1">
            <a:off x="6950363" y="2715490"/>
            <a:ext cx="143164" cy="713509"/>
          </a:xfrm>
          <a:prstGeom prst="line">
            <a:avLst/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711BF646-49C2-45E8-B5AF-7F3D206C3CC0}"/>
              </a:ext>
            </a:extLst>
          </p:cNvPr>
          <p:cNvSpPr txBox="1"/>
          <p:nvPr/>
        </p:nvSpPr>
        <p:spPr>
          <a:xfrm>
            <a:off x="858982" y="4682836"/>
            <a:ext cx="3001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dirty="0"/>
              <a:t>S = {0,1}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104D33C-4AB2-4561-9177-2EB23A52E93C}"/>
              </a:ext>
            </a:extLst>
          </p:cNvPr>
          <p:cNvSpPr txBox="1"/>
          <p:nvPr/>
        </p:nvSpPr>
        <p:spPr>
          <a:xfrm>
            <a:off x="7765945" y="3821543"/>
            <a:ext cx="1082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+1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534B661-A1B6-4F94-BF6A-E21128912DCA}"/>
              </a:ext>
            </a:extLst>
          </p:cNvPr>
          <p:cNvSpPr txBox="1"/>
          <p:nvPr/>
        </p:nvSpPr>
        <p:spPr>
          <a:xfrm>
            <a:off x="6452516" y="2828576"/>
            <a:ext cx="607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+1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77ABD5A-2DC7-434F-AB30-D78F694A2F94}"/>
              </a:ext>
            </a:extLst>
          </p:cNvPr>
          <p:cNvSpPr txBox="1"/>
          <p:nvPr/>
        </p:nvSpPr>
        <p:spPr>
          <a:xfrm>
            <a:off x="5479469" y="378267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-1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7BFF468-5223-4029-B5B1-4AE97549730D}"/>
              </a:ext>
            </a:extLst>
          </p:cNvPr>
          <p:cNvSpPr txBox="1"/>
          <p:nvPr/>
        </p:nvSpPr>
        <p:spPr>
          <a:xfrm>
            <a:off x="6704222" y="4518929"/>
            <a:ext cx="605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+1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5D9C31B6-A9CB-41DA-82CF-7DD750AB886C}"/>
                  </a:ext>
                </a:extLst>
              </p:cNvPr>
              <p:cNvSpPr txBox="1"/>
              <p:nvPr/>
            </p:nvSpPr>
            <p:spPr>
              <a:xfrm>
                <a:off x="7693846" y="5082946"/>
                <a:ext cx="34359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CH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de-CH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de-CH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Rebel</m:t>
                          </m:r>
                        </m:e>
                      </m:d>
                      <m:r>
                        <a:rPr lang="de-CH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de-CH" sz="2800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5D9C31B6-A9CB-41DA-82CF-7DD750AB8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3846" y="5082946"/>
                <a:ext cx="343592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542112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44E3BB9A-3BF5-4BE4-90CF-48BFABC785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TM03457515[[fn=Aussicht]]</Template>
  <TotalTime>0</TotalTime>
  <Words>765</Words>
  <Application>Microsoft Office PowerPoint</Application>
  <PresentationFormat>Breitbild</PresentationFormat>
  <Paragraphs>288</Paragraphs>
  <Slides>32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8" baseType="lpstr">
      <vt:lpstr>Arial</vt:lpstr>
      <vt:lpstr>Berlin Sans FB Demi</vt:lpstr>
      <vt:lpstr>Calibri Light</vt:lpstr>
      <vt:lpstr>Cambria Math</vt:lpstr>
      <vt:lpstr>Times New Roman</vt:lpstr>
      <vt:lpstr>Metropolitan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Paper starts here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How to show NP-Completness for WFG?</vt:lpstr>
      <vt:lpstr>How to show NP-Completness for WFG?</vt:lpstr>
      <vt:lpstr>How to show NP-Completness for WFG?</vt:lpstr>
      <vt:lpstr>3SAT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Dominik Lehmann</dc:creator>
  <cp:lastModifiedBy>Dominik Lehmann</cp:lastModifiedBy>
  <cp:revision>60</cp:revision>
  <dcterms:created xsi:type="dcterms:W3CDTF">2021-03-26T14:13:09Z</dcterms:created>
  <dcterms:modified xsi:type="dcterms:W3CDTF">2021-04-14T20:06:45Z</dcterms:modified>
</cp:coreProperties>
</file>